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3" r:id="rId4"/>
    <p:sldId id="260" r:id="rId5"/>
    <p:sldId id="258" r:id="rId6"/>
    <p:sldId id="262" r:id="rId7"/>
    <p:sldId id="256" r:id="rId8"/>
    <p:sldId id="257" r:id="rId9"/>
    <p:sldId id="261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4252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1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7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4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50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4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6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1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457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123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F88B11A-7908-4BC8-91EF-558D2C472CB6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911FB92-4A2E-4A99-AB79-95A8A2AA35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1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>
                <a:solidFill>
                  <a:srgbClr val="FF0000"/>
                </a:solidFill>
              </a:rPr>
              <a:t>Shopping </a:t>
            </a:r>
            <a:br>
              <a:rPr lang="es-MX" b="1" dirty="0">
                <a:solidFill>
                  <a:srgbClr val="FF0000"/>
                </a:solidFill>
              </a:rPr>
            </a:br>
            <a:r>
              <a:rPr lang="es-MX" b="1" dirty="0" err="1">
                <a:solidFill>
                  <a:srgbClr val="FF0000"/>
                </a:solidFill>
              </a:rPr>
              <a:t>Experiences</a:t>
            </a:r>
            <a:endParaRPr lang="es-H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50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092389"/>
              </p:ext>
            </p:extLst>
          </p:nvPr>
        </p:nvGraphicFramePr>
        <p:xfrm>
          <a:off x="296214" y="63106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MODALS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1.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can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can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2.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could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could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3.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may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may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4.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might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might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5.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must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must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6.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should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should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be </a:t>
                      </a:r>
                      <a:r>
                        <a:rPr lang="es-MX" b="1" i="1" u="sng" dirty="0" err="1">
                          <a:solidFill>
                            <a:srgbClr val="C00000"/>
                          </a:solidFill>
                        </a:rPr>
                        <a:t>eaten</a:t>
                      </a:r>
                      <a:r>
                        <a:rPr lang="es-MX" b="1" i="1" u="sng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36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s-MX" sz="7000" b="1" dirty="0"/>
              <a:t>Shopping</a:t>
            </a:r>
            <a:r>
              <a:rPr lang="es-MX" dirty="0"/>
              <a:t>…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975019"/>
            <a:ext cx="10515600" cy="32019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5000" b="1" dirty="0" err="1"/>
              <a:t>Where</a:t>
            </a:r>
            <a:r>
              <a:rPr lang="es-MX" sz="5000" b="1" dirty="0"/>
              <a:t>/</a:t>
            </a:r>
            <a:r>
              <a:rPr lang="es-MX" sz="5000" b="1" dirty="0" err="1"/>
              <a:t>when</a:t>
            </a:r>
            <a:r>
              <a:rPr lang="es-MX" sz="5000" b="1" dirty="0"/>
              <a:t>/ </a:t>
            </a:r>
            <a:r>
              <a:rPr lang="es-MX" sz="5000" b="1" dirty="0" err="1"/>
              <a:t>what</a:t>
            </a:r>
            <a:r>
              <a:rPr lang="es-MX" sz="5000" b="1" dirty="0"/>
              <a:t>/ </a:t>
            </a:r>
            <a:r>
              <a:rPr lang="es-MX" sz="5000" b="1" dirty="0" err="1"/>
              <a:t>who</a:t>
            </a:r>
            <a:r>
              <a:rPr lang="es-MX" sz="5000" b="1" dirty="0"/>
              <a:t> </a:t>
            </a:r>
            <a:r>
              <a:rPr lang="es-MX" sz="5000" b="1" dirty="0" err="1"/>
              <a:t>with</a:t>
            </a:r>
            <a:r>
              <a:rPr lang="es-MX" sz="5000" b="1" dirty="0"/>
              <a:t>…?</a:t>
            </a:r>
          </a:p>
          <a:p>
            <a:pPr marL="0" indent="0">
              <a:buNone/>
            </a:pPr>
            <a:endParaRPr lang="es-MX" sz="5000" b="1" dirty="0"/>
          </a:p>
          <a:p>
            <a:pPr marL="0" indent="0">
              <a:buNone/>
            </a:pPr>
            <a:r>
              <a:rPr lang="es-MX" sz="5000" b="1" dirty="0" err="1"/>
              <a:t>Discuss</a:t>
            </a:r>
            <a:r>
              <a:rPr lang="es-MX" sz="5000" b="1" dirty="0"/>
              <a:t> </a:t>
            </a:r>
            <a:r>
              <a:rPr lang="es-MX" sz="5000" b="1" dirty="0" err="1"/>
              <a:t>with</a:t>
            </a:r>
            <a:r>
              <a:rPr lang="es-MX" sz="5000" b="1" dirty="0"/>
              <a:t> </a:t>
            </a:r>
            <a:r>
              <a:rPr lang="es-MX" sz="5000" b="1" dirty="0" err="1"/>
              <a:t>your</a:t>
            </a:r>
            <a:r>
              <a:rPr lang="es-MX" sz="5000" b="1" dirty="0"/>
              <a:t> </a:t>
            </a:r>
            <a:r>
              <a:rPr lang="es-MX" sz="5000" b="1" dirty="0" err="1"/>
              <a:t>partner</a:t>
            </a:r>
            <a:r>
              <a:rPr lang="es-MX" sz="5000" b="1" dirty="0"/>
              <a:t>…</a:t>
            </a:r>
            <a:endParaRPr lang="es-HN" sz="5000" b="1" dirty="0"/>
          </a:p>
        </p:txBody>
      </p:sp>
    </p:spTree>
    <p:extLst>
      <p:ext uri="{BB962C8B-B14F-4D97-AF65-F5344CB8AC3E}">
        <p14:creationId xmlns:p14="http://schemas.microsoft.com/office/powerpoint/2010/main" val="28179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>
                <a:solidFill>
                  <a:srgbClr val="7030A0"/>
                </a:solidFill>
              </a:rPr>
              <a:t>PASSIVE VOICE.</a:t>
            </a:r>
            <a:endParaRPr lang="es-HN" b="1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0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6400" y="32259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b="1" u="sng" dirty="0" err="1">
                <a:solidFill>
                  <a:srgbClr val="FF0000"/>
                </a:solidFill>
              </a:rPr>
              <a:t>The</a:t>
            </a:r>
            <a:r>
              <a:rPr lang="es-MX" b="1" u="sng" dirty="0">
                <a:solidFill>
                  <a:srgbClr val="FF0000"/>
                </a:solidFill>
              </a:rPr>
              <a:t> </a:t>
            </a:r>
            <a:r>
              <a:rPr lang="es-MX" b="1" u="sng" dirty="0" err="1">
                <a:solidFill>
                  <a:srgbClr val="FF0000"/>
                </a:solidFill>
              </a:rPr>
              <a:t>teacher</a:t>
            </a:r>
            <a:r>
              <a:rPr lang="es-MX" b="1" dirty="0">
                <a:solidFill>
                  <a:srgbClr val="FF0000"/>
                </a:solidFill>
              </a:rPr>
              <a:t>   </a:t>
            </a:r>
            <a:r>
              <a:rPr lang="es-MX" b="1" u="sng" dirty="0">
                <a:solidFill>
                  <a:srgbClr val="00B050"/>
                </a:solidFill>
              </a:rPr>
              <a:t>copies </a:t>
            </a:r>
            <a:r>
              <a:rPr lang="es-MX" b="1" dirty="0"/>
              <a:t>    </a:t>
            </a:r>
            <a:r>
              <a:rPr lang="es-MX" b="1" u="sng" dirty="0" err="1">
                <a:solidFill>
                  <a:srgbClr val="7030A0"/>
                </a:solidFill>
              </a:rPr>
              <a:t>the</a:t>
            </a:r>
            <a:r>
              <a:rPr lang="es-MX" b="1" u="sng" dirty="0">
                <a:solidFill>
                  <a:srgbClr val="7030A0"/>
                </a:solidFill>
              </a:rPr>
              <a:t> HMWK</a:t>
            </a:r>
            <a:r>
              <a:rPr lang="es-MX" dirty="0"/>
              <a:t>.</a:t>
            </a:r>
            <a:br>
              <a:rPr lang="es-MX" dirty="0"/>
            </a:br>
            <a:r>
              <a:rPr lang="es-MX" dirty="0"/>
              <a:t>    </a:t>
            </a:r>
            <a:r>
              <a:rPr lang="es-MX" b="1" dirty="0" err="1"/>
              <a:t>Subject</a:t>
            </a:r>
            <a:r>
              <a:rPr lang="es-MX" b="1" dirty="0"/>
              <a:t>         </a:t>
            </a:r>
            <a:r>
              <a:rPr lang="es-MX" b="1" dirty="0" err="1"/>
              <a:t>verb</a:t>
            </a:r>
            <a:r>
              <a:rPr lang="es-MX" b="1" dirty="0"/>
              <a:t>          </a:t>
            </a:r>
            <a:r>
              <a:rPr lang="es-MX" b="1" dirty="0" err="1"/>
              <a:t>object</a:t>
            </a:r>
            <a:endParaRPr lang="es-HN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69828" y="2817628"/>
            <a:ext cx="10515600" cy="341249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MX" sz="4400" b="1" u="sng" dirty="0" err="1">
                <a:solidFill>
                  <a:srgbClr val="7030A0"/>
                </a:solidFill>
              </a:rPr>
              <a:t>The</a:t>
            </a:r>
            <a:r>
              <a:rPr lang="es-MX" sz="4400" b="1" u="sng" dirty="0">
                <a:solidFill>
                  <a:srgbClr val="7030A0"/>
                </a:solidFill>
              </a:rPr>
              <a:t> HMWK</a:t>
            </a:r>
            <a:r>
              <a:rPr lang="es-MX" sz="4400" b="1" dirty="0">
                <a:solidFill>
                  <a:srgbClr val="7030A0"/>
                </a:solidFill>
              </a:rPr>
              <a:t>   </a:t>
            </a:r>
            <a:r>
              <a:rPr lang="es-MX" sz="4400" b="1" dirty="0" err="1">
                <a:solidFill>
                  <a:srgbClr val="00B050"/>
                </a:solidFill>
              </a:rPr>
              <a:t>is</a:t>
            </a:r>
            <a:r>
              <a:rPr lang="es-MX" sz="4400" b="1" dirty="0">
                <a:solidFill>
                  <a:srgbClr val="00B050"/>
                </a:solidFill>
              </a:rPr>
              <a:t> </a:t>
            </a:r>
            <a:r>
              <a:rPr lang="es-MX" sz="4400" b="1" dirty="0" err="1">
                <a:solidFill>
                  <a:srgbClr val="00B050"/>
                </a:solidFill>
              </a:rPr>
              <a:t>copied</a:t>
            </a:r>
            <a:r>
              <a:rPr lang="es-MX" sz="4400" b="1" dirty="0"/>
              <a:t>   </a:t>
            </a:r>
            <a:r>
              <a:rPr lang="es-MX" sz="4400" b="1" u="sng" dirty="0" err="1">
                <a:solidFill>
                  <a:srgbClr val="FF0000"/>
                </a:solidFill>
              </a:rPr>
              <a:t>by</a:t>
            </a:r>
            <a:r>
              <a:rPr lang="es-MX" sz="4400" b="1" u="sng" dirty="0">
                <a:solidFill>
                  <a:srgbClr val="FF0000"/>
                </a:solidFill>
              </a:rPr>
              <a:t> </a:t>
            </a:r>
            <a:r>
              <a:rPr lang="es-MX" sz="4400" b="1" u="sng" dirty="0" err="1">
                <a:solidFill>
                  <a:srgbClr val="FF0000"/>
                </a:solidFill>
              </a:rPr>
              <a:t>the</a:t>
            </a:r>
            <a:r>
              <a:rPr lang="es-MX" sz="4400" b="1" u="sng" dirty="0">
                <a:solidFill>
                  <a:srgbClr val="FF0000"/>
                </a:solidFill>
              </a:rPr>
              <a:t> </a:t>
            </a:r>
            <a:r>
              <a:rPr lang="es-MX" sz="4400" b="1" u="sng" dirty="0" err="1">
                <a:solidFill>
                  <a:srgbClr val="FF0000"/>
                </a:solidFill>
              </a:rPr>
              <a:t>teacher</a:t>
            </a:r>
            <a:r>
              <a:rPr lang="es-MX" sz="4400" b="1" dirty="0"/>
              <a:t>.</a:t>
            </a:r>
          </a:p>
          <a:p>
            <a:pPr marL="0" indent="0">
              <a:buNone/>
            </a:pPr>
            <a:r>
              <a:rPr lang="es-MX" sz="4400" b="1" dirty="0" err="1"/>
              <a:t>Object</a:t>
            </a:r>
            <a:r>
              <a:rPr lang="es-MX" sz="4400" b="1" dirty="0"/>
              <a:t>                                   </a:t>
            </a:r>
            <a:r>
              <a:rPr lang="es-MX" sz="4400" b="1" dirty="0" err="1"/>
              <a:t>subject</a:t>
            </a:r>
            <a:endParaRPr lang="es-MX" sz="4400" b="1" dirty="0"/>
          </a:p>
          <a:p>
            <a:pPr marL="0" indent="0">
              <a:buNone/>
            </a:pPr>
            <a:r>
              <a:rPr lang="es-MX" sz="4400" b="1" dirty="0"/>
              <a:t>                     </a:t>
            </a:r>
          </a:p>
          <a:p>
            <a:pPr marL="0" indent="0">
              <a:buNone/>
            </a:pPr>
            <a:r>
              <a:rPr lang="es-MX" sz="4400" b="1" dirty="0"/>
              <a:t>               </a:t>
            </a:r>
            <a:r>
              <a:rPr lang="es-MX" sz="4400" b="1" dirty="0" err="1"/>
              <a:t>to</a:t>
            </a:r>
            <a:r>
              <a:rPr lang="es-MX" sz="4400" b="1" dirty="0"/>
              <a:t> be + </a:t>
            </a:r>
            <a:r>
              <a:rPr lang="es-MX" sz="4400" b="1" dirty="0" err="1"/>
              <a:t>past</a:t>
            </a:r>
            <a:r>
              <a:rPr lang="es-MX" sz="4400" b="1" dirty="0"/>
              <a:t> </a:t>
            </a:r>
            <a:r>
              <a:rPr lang="es-MX" sz="4400" b="1" dirty="0" err="1"/>
              <a:t>participle</a:t>
            </a:r>
            <a:endParaRPr lang="es-HN" sz="4400" b="1" dirty="0"/>
          </a:p>
        </p:txBody>
      </p:sp>
      <p:cxnSp>
        <p:nvCxnSpPr>
          <p:cNvPr id="5" name="Conector recto de flecha 4"/>
          <p:cNvCxnSpPr/>
          <p:nvPr/>
        </p:nvCxnSpPr>
        <p:spPr>
          <a:xfrm flipH="1">
            <a:off x="4072270" y="3455581"/>
            <a:ext cx="563525" cy="1509824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/>
          <p:cNvCxnSpPr/>
          <p:nvPr/>
        </p:nvCxnSpPr>
        <p:spPr>
          <a:xfrm>
            <a:off x="5532475" y="3455581"/>
            <a:ext cx="740734" cy="1584252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3253563" y="985376"/>
            <a:ext cx="3962400" cy="1832252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3965944" y="985376"/>
            <a:ext cx="4114800" cy="190668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44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811081"/>
              </p:ext>
            </p:extLst>
          </p:nvPr>
        </p:nvGraphicFramePr>
        <p:xfrm>
          <a:off x="231820" y="4"/>
          <a:ext cx="11848562" cy="496819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924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4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673"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ACTIVE VOICE</a:t>
                      </a:r>
                      <a:endParaRPr lang="es-HN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PASSIVE VOICE</a:t>
                      </a:r>
                      <a:endParaRPr lang="es-HN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1.</a:t>
                      </a:r>
                      <a:r>
                        <a:rPr lang="es-MX" b="1" baseline="0" dirty="0"/>
                        <a:t> Rosa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eats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the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apple</a:t>
                      </a:r>
                      <a:r>
                        <a:rPr lang="es-MX" b="1" baseline="0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baseline="0" dirty="0" err="1"/>
                        <a:t>The</a:t>
                      </a:r>
                      <a:r>
                        <a:rPr lang="es-MX" b="1" baseline="0" dirty="0"/>
                        <a:t> Apple 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IS EATEN </a:t>
                      </a:r>
                      <a:r>
                        <a:rPr lang="es-MX" b="1" baseline="0" dirty="0" err="1"/>
                        <a:t>by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her</a:t>
                      </a:r>
                      <a:r>
                        <a:rPr lang="es-MX" b="1" baseline="0" dirty="0"/>
                        <a:t> .   (simple </a:t>
                      </a:r>
                      <a:r>
                        <a:rPr lang="es-MX" b="1" baseline="0" dirty="0" err="1"/>
                        <a:t>present</a:t>
                      </a:r>
                      <a:r>
                        <a:rPr lang="es-MX" b="1" baseline="0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2. Rosa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IS BEING EATEN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 . (</a:t>
                      </a:r>
                      <a:r>
                        <a:rPr lang="es-MX" b="1" dirty="0" err="1"/>
                        <a:t>present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progressive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3. Rosa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ate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WAS EATEN </a:t>
                      </a:r>
                      <a:r>
                        <a:rPr lang="es-MX" b="1" baseline="0" dirty="0" err="1"/>
                        <a:t>by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her</a:t>
                      </a:r>
                      <a:r>
                        <a:rPr lang="es-MX" b="1" dirty="0"/>
                        <a:t>. (simple </a:t>
                      </a:r>
                      <a:r>
                        <a:rPr lang="es-MX" b="1" dirty="0" err="1"/>
                        <a:t>past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4. Rosa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HAS BEEN EATEN </a:t>
                      </a:r>
                      <a:r>
                        <a:rPr lang="es-MX" b="1" dirty="0" err="1"/>
                        <a:t>by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her</a:t>
                      </a:r>
                      <a:r>
                        <a:rPr lang="es-MX" b="1" dirty="0"/>
                        <a:t>. (</a:t>
                      </a:r>
                      <a:r>
                        <a:rPr lang="es-MX" b="1" dirty="0" err="1"/>
                        <a:t>present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perfect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5. Rosa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baseline="0" dirty="0" err="1"/>
                        <a:t>the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apple</a:t>
                      </a:r>
                      <a:r>
                        <a:rPr lang="es-MX" b="1" baseline="0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 IS GOING TO BE EATEN </a:t>
                      </a:r>
                      <a:r>
                        <a:rPr lang="es-MX" b="1" baseline="0" dirty="0" err="1"/>
                        <a:t>by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her</a:t>
                      </a:r>
                      <a:r>
                        <a:rPr lang="es-MX" b="1" dirty="0"/>
                        <a:t>.</a:t>
                      </a:r>
                      <a:r>
                        <a:rPr lang="es-MX" b="1" baseline="0" dirty="0"/>
                        <a:t> (</a:t>
                      </a:r>
                      <a:r>
                        <a:rPr lang="es-MX" b="1" baseline="0" dirty="0" err="1"/>
                        <a:t>future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going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to</a:t>
                      </a:r>
                      <a:r>
                        <a:rPr lang="es-MX" b="1" baseline="0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r>
                        <a:rPr lang="es-MX" b="1" dirty="0"/>
                        <a:t>6. Rosa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apple</a:t>
                      </a:r>
                      <a:r>
                        <a:rPr lang="es-MX" b="1" dirty="0"/>
                        <a:t>.</a:t>
                      </a:r>
                      <a:endParaRPr lang="es-H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err="1"/>
                        <a:t>The</a:t>
                      </a:r>
                      <a:r>
                        <a:rPr lang="es-MX" b="1" dirty="0"/>
                        <a:t> Apple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WILL BE EATEN </a:t>
                      </a:r>
                      <a:r>
                        <a:rPr lang="es-MX" b="1" baseline="0" dirty="0" err="1"/>
                        <a:t>by</a:t>
                      </a:r>
                      <a:r>
                        <a:rPr lang="es-MX" b="1" baseline="0" dirty="0"/>
                        <a:t> </a:t>
                      </a:r>
                      <a:r>
                        <a:rPr lang="es-MX" b="1" baseline="0" dirty="0" err="1"/>
                        <a:t>her</a:t>
                      </a:r>
                      <a:r>
                        <a:rPr lang="es-MX" b="1" dirty="0"/>
                        <a:t>. (</a:t>
                      </a:r>
                      <a:r>
                        <a:rPr lang="es-MX" b="1" dirty="0" err="1"/>
                        <a:t>future</a:t>
                      </a:r>
                      <a:r>
                        <a:rPr lang="es-MX" b="1" dirty="0"/>
                        <a:t> </a:t>
                      </a:r>
                      <a:r>
                        <a:rPr lang="es-MX" b="1" dirty="0" err="1"/>
                        <a:t>will</a:t>
                      </a:r>
                      <a:r>
                        <a:rPr lang="es-MX" b="1" dirty="0"/>
                        <a:t>)</a:t>
                      </a:r>
                      <a:endParaRPr lang="es-H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673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05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586961"/>
              </p:ext>
            </p:extLst>
          </p:nvPr>
        </p:nvGraphicFramePr>
        <p:xfrm>
          <a:off x="296214" y="63106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927">
                <a:tc>
                  <a:txBody>
                    <a:bodyPr/>
                    <a:lstStyle/>
                    <a:p>
                      <a:r>
                        <a:rPr lang="es-MX" sz="2500" dirty="0">
                          <a:solidFill>
                            <a:srgbClr val="FF0000"/>
                          </a:solidFill>
                        </a:rPr>
                        <a:t>MODALS</a:t>
                      </a:r>
                      <a:endParaRPr lang="es-HN" sz="2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1. Rosa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can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aseline="0" dirty="0"/>
                        <a:t> 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CAN BE EATEN 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Rosa. 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2.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could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COULD BE EATEN 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3.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may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MAY BE EATEN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4.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might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MIGHT BE EATEN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5.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must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baseline="0" dirty="0">
                          <a:solidFill>
                            <a:srgbClr val="FF0000"/>
                          </a:solidFill>
                        </a:rPr>
                        <a:t> MUST BE EATEN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6. </a:t>
                      </a:r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should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SHOULD BE EATEN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 err="1"/>
                        <a:t>She</a:t>
                      </a:r>
                      <a:r>
                        <a:rPr lang="es-MX" dirty="0"/>
                        <a:t> </a:t>
                      </a:r>
                      <a:r>
                        <a:rPr lang="es-MX" b="1" dirty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dirty="0" err="1">
                          <a:solidFill>
                            <a:srgbClr val="00B050"/>
                          </a:solidFill>
                        </a:rPr>
                        <a:t>to</a:t>
                      </a:r>
                      <a:r>
                        <a:rPr lang="es-MX" b="1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dirty="0" err="1">
                          <a:solidFill>
                            <a:srgbClr val="00B050"/>
                          </a:solidFill>
                        </a:rPr>
                        <a:t>eat</a:t>
                      </a:r>
                      <a:r>
                        <a:rPr lang="es-MX" b="1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apple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apple</a:t>
                      </a:r>
                      <a:r>
                        <a:rPr lang="es-MX" dirty="0"/>
                        <a:t> </a:t>
                      </a:r>
                      <a:r>
                        <a:rPr lang="es-MX" b="1" dirty="0">
                          <a:solidFill>
                            <a:srgbClr val="FF0000"/>
                          </a:solidFill>
                        </a:rPr>
                        <a:t>HAS TO BE EATEN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63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04" y="32459"/>
            <a:ext cx="11719775" cy="672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33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371" y="0"/>
            <a:ext cx="9033121" cy="686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graphicFrame>
        <p:nvGraphicFramePr>
          <p:cNvPr id="4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5095976"/>
              </p:ext>
            </p:extLst>
          </p:nvPr>
        </p:nvGraphicFramePr>
        <p:xfrm>
          <a:off x="257578" y="365125"/>
          <a:ext cx="11212132" cy="576319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606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6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927"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ACTIVE VOICE</a:t>
                      </a:r>
                      <a:endParaRPr lang="es-HN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500" dirty="0"/>
                        <a:t>PASSIVE VOICE</a:t>
                      </a:r>
                      <a:endParaRPr lang="es-HN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1.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Sofia</a:t>
                      </a:r>
                      <a:r>
                        <a:rPr lang="es-MX" baseline="0" dirty="0"/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eats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the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apple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 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2.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apple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3.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ate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4.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was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5.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6.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had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eaten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had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7.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eating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has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being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8. </a:t>
                      </a:r>
                      <a:r>
                        <a:rPr lang="es-MX" dirty="0" err="1"/>
                        <a:t>Sofia</a:t>
                      </a:r>
                      <a:r>
                        <a:rPr lang="es-MX" baseline="0" dirty="0"/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is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to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aseline="0" dirty="0" err="1"/>
                        <a:t>the</a:t>
                      </a:r>
                      <a:r>
                        <a:rPr lang="es-MX" baseline="0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baseline="0" dirty="0"/>
                        <a:t> Apple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is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going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to</a:t>
                      </a:r>
                      <a:r>
                        <a:rPr lang="es-MX" b="1" u="sng" baseline="0" dirty="0">
                          <a:solidFill>
                            <a:srgbClr val="00B050"/>
                          </a:solidFill>
                        </a:rPr>
                        <a:t> be </a:t>
                      </a:r>
                      <a:r>
                        <a:rPr lang="es-MX" b="1" u="sng" baseline="0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by</a:t>
                      </a:r>
                      <a:r>
                        <a:rPr lang="es-MX" baseline="0" dirty="0"/>
                        <a:t> </a:t>
                      </a:r>
                      <a:r>
                        <a:rPr lang="es-MX" baseline="0" dirty="0" err="1"/>
                        <a:t>her</a:t>
                      </a:r>
                      <a:r>
                        <a:rPr lang="es-MX" baseline="0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r>
                        <a:rPr lang="es-MX" dirty="0"/>
                        <a:t>9. </a:t>
                      </a:r>
                      <a:r>
                        <a:rPr lang="es-MX" dirty="0" err="1"/>
                        <a:t>Sofia</a:t>
                      </a:r>
                      <a:r>
                        <a:rPr lang="es-MX" dirty="0"/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will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b="1" u="sng" dirty="0" err="1">
                          <a:solidFill>
                            <a:srgbClr val="FF0000"/>
                          </a:solidFill>
                        </a:rPr>
                        <a:t>eat</a:t>
                      </a:r>
                      <a:r>
                        <a:rPr lang="es-MX" b="1" u="sng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Apple.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/>
                        <a:t>The</a:t>
                      </a:r>
                      <a:r>
                        <a:rPr lang="es-MX" dirty="0"/>
                        <a:t> Apple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be </a:t>
                      </a:r>
                      <a:r>
                        <a:rPr lang="es-MX" b="1" u="sng" dirty="0" err="1">
                          <a:solidFill>
                            <a:srgbClr val="00B050"/>
                          </a:solidFill>
                        </a:rPr>
                        <a:t>eaten</a:t>
                      </a:r>
                      <a:r>
                        <a:rPr lang="es-MX" b="1" u="sng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s-MX" dirty="0" err="1"/>
                        <a:t>by</a:t>
                      </a:r>
                      <a:r>
                        <a:rPr lang="es-MX" dirty="0"/>
                        <a:t> </a:t>
                      </a:r>
                      <a:r>
                        <a:rPr lang="es-MX" dirty="0" err="1"/>
                        <a:t>her</a:t>
                      </a:r>
                      <a:r>
                        <a:rPr lang="es-MX" dirty="0"/>
                        <a:t>.</a:t>
                      </a:r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3927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83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1438</TotalTime>
  <Words>535</Words>
  <Application>Microsoft Office PowerPoint</Application>
  <PresentationFormat>Panorámica</PresentationFormat>
  <Paragraphs>73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Century Gothic</vt:lpstr>
      <vt:lpstr>Garamond</vt:lpstr>
      <vt:lpstr>Savon</vt:lpstr>
      <vt:lpstr>Shopping  Experiences</vt:lpstr>
      <vt:lpstr>Shopping…</vt:lpstr>
      <vt:lpstr>PASSIVE VOICE.</vt:lpstr>
      <vt:lpstr>The teacher   copies     the HMWK.     Subject         verb          object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HP</cp:lastModifiedBy>
  <cp:revision>33</cp:revision>
  <dcterms:created xsi:type="dcterms:W3CDTF">2017-10-21T15:34:39Z</dcterms:created>
  <dcterms:modified xsi:type="dcterms:W3CDTF">2023-12-09T03:02:21Z</dcterms:modified>
</cp:coreProperties>
</file>