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4" r:id="rId2"/>
    <p:sldId id="265" r:id="rId3"/>
    <p:sldId id="263" r:id="rId4"/>
    <p:sldId id="260" r:id="rId5"/>
    <p:sldId id="258" r:id="rId6"/>
    <p:sldId id="262" r:id="rId7"/>
    <p:sldId id="256" r:id="rId8"/>
    <p:sldId id="257" r:id="rId9"/>
    <p:sldId id="261" r:id="rId10"/>
    <p:sldId id="259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7AC3CCA-C797-4891-BE02-D94E43425B78}" styleName="Estilo medio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>
        <p:scale>
          <a:sx n="90" d="100"/>
          <a:sy n="90" d="100"/>
        </p:scale>
        <p:origin x="-18" y="-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88B11A-7908-4BC8-91EF-558D2C472CB6}" type="datetimeFigureOut">
              <a:rPr lang="en-US" smtClean="0"/>
              <a:t>9/6/2022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11FB92-4A2E-4A99-AB79-95A8A2AA355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02400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88B11A-7908-4BC8-91EF-558D2C472CB6}" type="datetimeFigureOut">
              <a:rPr lang="en-US" smtClean="0"/>
              <a:t>9/6/2022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11FB92-4A2E-4A99-AB79-95A8A2AA355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09087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88B11A-7908-4BC8-91EF-558D2C472CB6}" type="datetimeFigureOut">
              <a:rPr lang="en-US" smtClean="0"/>
              <a:t>9/6/2022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11FB92-4A2E-4A99-AB79-95A8A2AA355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46238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88B11A-7908-4BC8-91EF-558D2C472CB6}" type="datetimeFigureOut">
              <a:rPr lang="en-US" smtClean="0"/>
              <a:t>9/6/2022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11FB92-4A2E-4A99-AB79-95A8A2AA355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55296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88B11A-7908-4BC8-91EF-558D2C472CB6}" type="datetimeFigureOut">
              <a:rPr lang="en-US" smtClean="0"/>
              <a:t>9/6/2022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11FB92-4A2E-4A99-AB79-95A8A2AA355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59716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88B11A-7908-4BC8-91EF-558D2C472CB6}" type="datetimeFigureOut">
              <a:rPr lang="en-US" smtClean="0"/>
              <a:t>9/6/2022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11FB92-4A2E-4A99-AB79-95A8A2AA355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92280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88B11A-7908-4BC8-91EF-558D2C472CB6}" type="datetimeFigureOut">
              <a:rPr lang="en-US" smtClean="0"/>
              <a:t>9/6/2022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11FB92-4A2E-4A99-AB79-95A8A2AA355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57951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88B11A-7908-4BC8-91EF-558D2C472CB6}" type="datetimeFigureOut">
              <a:rPr lang="en-US" smtClean="0"/>
              <a:t>9/6/2022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11FB92-4A2E-4A99-AB79-95A8A2AA355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31104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88B11A-7908-4BC8-91EF-558D2C472CB6}" type="datetimeFigureOut">
              <a:rPr lang="en-US" smtClean="0"/>
              <a:t>9/6/2022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11FB92-4A2E-4A99-AB79-95A8A2AA355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58364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88B11A-7908-4BC8-91EF-558D2C472CB6}" type="datetimeFigureOut">
              <a:rPr lang="en-US" smtClean="0"/>
              <a:t>9/6/2022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11FB92-4A2E-4A99-AB79-95A8A2AA355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1474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88B11A-7908-4BC8-91EF-558D2C472CB6}" type="datetimeFigureOut">
              <a:rPr lang="en-US" smtClean="0"/>
              <a:t>9/6/2022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11FB92-4A2E-4A99-AB79-95A8A2AA355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76834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88B11A-7908-4BC8-91EF-558D2C472CB6}" type="datetimeFigureOut">
              <a:rPr lang="en-US" smtClean="0"/>
              <a:t>9/6/2022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11FB92-4A2E-4A99-AB79-95A8A2AA355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06034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MX" b="1" dirty="0" smtClean="0">
                <a:solidFill>
                  <a:srgbClr val="FF0000"/>
                </a:solidFill>
              </a:rPr>
              <a:t>Shopping </a:t>
            </a:r>
            <a:br>
              <a:rPr lang="es-MX" b="1" dirty="0" smtClean="0">
                <a:solidFill>
                  <a:srgbClr val="FF0000"/>
                </a:solidFill>
              </a:rPr>
            </a:br>
            <a:r>
              <a:rPr lang="es-MX" b="1" dirty="0" err="1" smtClean="0">
                <a:solidFill>
                  <a:srgbClr val="FF0000"/>
                </a:solidFill>
              </a:rPr>
              <a:t>Experiences</a:t>
            </a:r>
            <a:endParaRPr lang="es-HN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808509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HN"/>
          </a:p>
        </p:txBody>
      </p:sp>
      <p:graphicFrame>
        <p:nvGraphicFramePr>
          <p:cNvPr id="4" name="Marcador de contenido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38092389"/>
              </p:ext>
            </p:extLst>
          </p:nvPr>
        </p:nvGraphicFramePr>
        <p:xfrm>
          <a:off x="296214" y="631065"/>
          <a:ext cx="11212132" cy="5763197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5606066"/>
                <a:gridCol w="5606066"/>
              </a:tblGrid>
              <a:tr h="523927">
                <a:tc>
                  <a:txBody>
                    <a:bodyPr/>
                    <a:lstStyle/>
                    <a:p>
                      <a:r>
                        <a:rPr lang="es-MX" dirty="0" smtClean="0"/>
                        <a:t>MODALS</a:t>
                      </a:r>
                      <a:endParaRPr lang="es-H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HN"/>
                    </a:p>
                  </a:txBody>
                  <a:tcPr/>
                </a:tc>
              </a:tr>
              <a:tr h="523927">
                <a:tc>
                  <a:txBody>
                    <a:bodyPr/>
                    <a:lstStyle/>
                    <a:p>
                      <a:r>
                        <a:rPr lang="es-MX" dirty="0" smtClean="0"/>
                        <a:t>1. </a:t>
                      </a:r>
                      <a:r>
                        <a:rPr lang="es-MX" dirty="0" err="1" smtClean="0"/>
                        <a:t>Sofia</a:t>
                      </a:r>
                      <a:r>
                        <a:rPr lang="es-MX" dirty="0" smtClean="0"/>
                        <a:t> </a:t>
                      </a:r>
                      <a:r>
                        <a:rPr lang="es-MX" b="1" u="sng" dirty="0" smtClean="0">
                          <a:solidFill>
                            <a:srgbClr val="00B050"/>
                          </a:solidFill>
                        </a:rPr>
                        <a:t>can </a:t>
                      </a:r>
                      <a:r>
                        <a:rPr lang="es-MX" b="1" u="sng" dirty="0" err="1" smtClean="0">
                          <a:solidFill>
                            <a:srgbClr val="00B050"/>
                          </a:solidFill>
                        </a:rPr>
                        <a:t>eat</a:t>
                      </a:r>
                      <a:r>
                        <a:rPr lang="es-MX" b="1" u="sng" dirty="0" smtClean="0">
                          <a:solidFill>
                            <a:srgbClr val="00B050"/>
                          </a:solidFill>
                        </a:rPr>
                        <a:t> </a:t>
                      </a:r>
                      <a:r>
                        <a:rPr lang="es-MX" dirty="0" err="1" smtClean="0"/>
                        <a:t>the</a:t>
                      </a:r>
                      <a:r>
                        <a:rPr lang="es-MX" dirty="0" smtClean="0"/>
                        <a:t> Apple.</a:t>
                      </a:r>
                      <a:endParaRPr lang="es-H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err="1" smtClean="0"/>
                        <a:t>The</a:t>
                      </a:r>
                      <a:r>
                        <a:rPr lang="es-MX" dirty="0" smtClean="0"/>
                        <a:t> Apple </a:t>
                      </a:r>
                      <a:r>
                        <a:rPr lang="es-MX" b="1" i="1" u="sng" dirty="0" smtClean="0">
                          <a:solidFill>
                            <a:srgbClr val="C00000"/>
                          </a:solidFill>
                        </a:rPr>
                        <a:t>can be </a:t>
                      </a:r>
                      <a:r>
                        <a:rPr lang="es-MX" b="1" i="1" u="sng" dirty="0" err="1" smtClean="0">
                          <a:solidFill>
                            <a:srgbClr val="C00000"/>
                          </a:solidFill>
                        </a:rPr>
                        <a:t>eaten</a:t>
                      </a:r>
                      <a:r>
                        <a:rPr lang="es-MX" b="1" u="sng" dirty="0" smtClean="0">
                          <a:solidFill>
                            <a:srgbClr val="C00000"/>
                          </a:solidFill>
                        </a:rPr>
                        <a:t> </a:t>
                      </a:r>
                      <a:r>
                        <a:rPr lang="es-MX" dirty="0" err="1" smtClean="0"/>
                        <a:t>by</a:t>
                      </a:r>
                      <a:r>
                        <a:rPr lang="es-MX" dirty="0" smtClean="0"/>
                        <a:t> </a:t>
                      </a:r>
                      <a:r>
                        <a:rPr lang="es-MX" dirty="0" err="1" smtClean="0"/>
                        <a:t>her</a:t>
                      </a:r>
                      <a:r>
                        <a:rPr lang="es-MX" dirty="0" smtClean="0"/>
                        <a:t>.</a:t>
                      </a:r>
                      <a:endParaRPr lang="es-HN" dirty="0"/>
                    </a:p>
                  </a:txBody>
                  <a:tcPr/>
                </a:tc>
              </a:tr>
              <a:tr h="523927">
                <a:tc>
                  <a:txBody>
                    <a:bodyPr/>
                    <a:lstStyle/>
                    <a:p>
                      <a:r>
                        <a:rPr lang="es-MX" dirty="0" smtClean="0"/>
                        <a:t>2. </a:t>
                      </a:r>
                      <a:r>
                        <a:rPr lang="es-MX" dirty="0" err="1" smtClean="0"/>
                        <a:t>She</a:t>
                      </a:r>
                      <a:r>
                        <a:rPr lang="es-MX" dirty="0" smtClean="0"/>
                        <a:t> </a:t>
                      </a:r>
                      <a:r>
                        <a:rPr lang="es-MX" b="1" u="sng" dirty="0" err="1" smtClean="0">
                          <a:solidFill>
                            <a:srgbClr val="00B050"/>
                          </a:solidFill>
                        </a:rPr>
                        <a:t>could</a:t>
                      </a:r>
                      <a:r>
                        <a:rPr lang="es-MX" b="1" u="sng" dirty="0" smtClean="0">
                          <a:solidFill>
                            <a:srgbClr val="00B050"/>
                          </a:solidFill>
                        </a:rPr>
                        <a:t> </a:t>
                      </a:r>
                      <a:r>
                        <a:rPr lang="es-MX" b="1" u="sng" dirty="0" err="1" smtClean="0">
                          <a:solidFill>
                            <a:srgbClr val="00B050"/>
                          </a:solidFill>
                        </a:rPr>
                        <a:t>eat</a:t>
                      </a:r>
                      <a:r>
                        <a:rPr lang="es-MX" dirty="0" smtClean="0"/>
                        <a:t> </a:t>
                      </a:r>
                      <a:r>
                        <a:rPr lang="es-MX" dirty="0" err="1" smtClean="0"/>
                        <a:t>the</a:t>
                      </a:r>
                      <a:r>
                        <a:rPr lang="es-MX" dirty="0" smtClean="0"/>
                        <a:t> Apple.</a:t>
                      </a:r>
                      <a:endParaRPr lang="es-H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err="1" smtClean="0"/>
                        <a:t>The</a:t>
                      </a:r>
                      <a:r>
                        <a:rPr lang="es-MX" dirty="0" smtClean="0"/>
                        <a:t> Apple </a:t>
                      </a:r>
                      <a:r>
                        <a:rPr lang="es-MX" b="1" i="1" u="sng" dirty="0" err="1" smtClean="0">
                          <a:solidFill>
                            <a:srgbClr val="C00000"/>
                          </a:solidFill>
                        </a:rPr>
                        <a:t>could</a:t>
                      </a:r>
                      <a:r>
                        <a:rPr lang="es-MX" b="1" i="1" u="sng" dirty="0" smtClean="0">
                          <a:solidFill>
                            <a:srgbClr val="C00000"/>
                          </a:solidFill>
                        </a:rPr>
                        <a:t> be </a:t>
                      </a:r>
                      <a:r>
                        <a:rPr lang="es-MX" b="1" i="1" u="sng" dirty="0" err="1" smtClean="0">
                          <a:solidFill>
                            <a:srgbClr val="C00000"/>
                          </a:solidFill>
                        </a:rPr>
                        <a:t>eaten</a:t>
                      </a:r>
                      <a:r>
                        <a:rPr lang="es-MX" b="1" i="1" u="sng" dirty="0" smtClean="0">
                          <a:solidFill>
                            <a:srgbClr val="C00000"/>
                          </a:solidFill>
                        </a:rPr>
                        <a:t> </a:t>
                      </a:r>
                      <a:r>
                        <a:rPr lang="es-MX" dirty="0" err="1" smtClean="0"/>
                        <a:t>by</a:t>
                      </a:r>
                      <a:r>
                        <a:rPr lang="es-MX" dirty="0" smtClean="0"/>
                        <a:t> </a:t>
                      </a:r>
                      <a:r>
                        <a:rPr lang="es-MX" dirty="0" err="1" smtClean="0"/>
                        <a:t>her</a:t>
                      </a:r>
                      <a:r>
                        <a:rPr lang="es-MX" dirty="0" smtClean="0"/>
                        <a:t>.</a:t>
                      </a:r>
                      <a:endParaRPr lang="es-HN" dirty="0"/>
                    </a:p>
                  </a:txBody>
                  <a:tcPr/>
                </a:tc>
              </a:tr>
              <a:tr h="523927">
                <a:tc>
                  <a:txBody>
                    <a:bodyPr/>
                    <a:lstStyle/>
                    <a:p>
                      <a:r>
                        <a:rPr lang="es-MX" dirty="0" smtClean="0"/>
                        <a:t>3. </a:t>
                      </a:r>
                      <a:r>
                        <a:rPr lang="es-MX" dirty="0" err="1" smtClean="0"/>
                        <a:t>She</a:t>
                      </a:r>
                      <a:r>
                        <a:rPr lang="es-MX" dirty="0" smtClean="0"/>
                        <a:t> </a:t>
                      </a:r>
                      <a:r>
                        <a:rPr lang="es-MX" b="1" u="sng" dirty="0" err="1" smtClean="0">
                          <a:solidFill>
                            <a:srgbClr val="00B050"/>
                          </a:solidFill>
                        </a:rPr>
                        <a:t>may</a:t>
                      </a:r>
                      <a:r>
                        <a:rPr lang="es-MX" b="1" u="sng" dirty="0" smtClean="0">
                          <a:solidFill>
                            <a:srgbClr val="00B050"/>
                          </a:solidFill>
                        </a:rPr>
                        <a:t> </a:t>
                      </a:r>
                      <a:r>
                        <a:rPr lang="es-MX" b="1" u="sng" dirty="0" err="1" smtClean="0">
                          <a:solidFill>
                            <a:srgbClr val="00B050"/>
                          </a:solidFill>
                        </a:rPr>
                        <a:t>eat</a:t>
                      </a:r>
                      <a:r>
                        <a:rPr lang="es-MX" b="1" u="sng" dirty="0" smtClean="0">
                          <a:solidFill>
                            <a:srgbClr val="00B050"/>
                          </a:solidFill>
                        </a:rPr>
                        <a:t> </a:t>
                      </a:r>
                      <a:r>
                        <a:rPr lang="es-MX" dirty="0" err="1" smtClean="0"/>
                        <a:t>the</a:t>
                      </a:r>
                      <a:r>
                        <a:rPr lang="es-MX" dirty="0" smtClean="0"/>
                        <a:t> Apple.</a:t>
                      </a:r>
                      <a:endParaRPr lang="es-H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err="1" smtClean="0"/>
                        <a:t>The</a:t>
                      </a:r>
                      <a:r>
                        <a:rPr lang="es-MX" dirty="0" smtClean="0"/>
                        <a:t> Apple </a:t>
                      </a:r>
                      <a:r>
                        <a:rPr lang="es-MX" b="1" i="1" u="sng" dirty="0" err="1" smtClean="0">
                          <a:solidFill>
                            <a:srgbClr val="C00000"/>
                          </a:solidFill>
                        </a:rPr>
                        <a:t>may</a:t>
                      </a:r>
                      <a:r>
                        <a:rPr lang="es-MX" b="1" i="1" u="sng" dirty="0" smtClean="0">
                          <a:solidFill>
                            <a:srgbClr val="C00000"/>
                          </a:solidFill>
                        </a:rPr>
                        <a:t> be </a:t>
                      </a:r>
                      <a:r>
                        <a:rPr lang="es-MX" b="1" i="1" u="sng" dirty="0" err="1" smtClean="0">
                          <a:solidFill>
                            <a:srgbClr val="C00000"/>
                          </a:solidFill>
                        </a:rPr>
                        <a:t>eaten</a:t>
                      </a:r>
                      <a:r>
                        <a:rPr lang="es-MX" b="1" i="1" u="sng" dirty="0" smtClean="0">
                          <a:solidFill>
                            <a:srgbClr val="C00000"/>
                          </a:solidFill>
                        </a:rPr>
                        <a:t> </a:t>
                      </a:r>
                      <a:r>
                        <a:rPr lang="es-MX" dirty="0" err="1" smtClean="0"/>
                        <a:t>by</a:t>
                      </a:r>
                      <a:r>
                        <a:rPr lang="es-MX" dirty="0" smtClean="0"/>
                        <a:t> </a:t>
                      </a:r>
                      <a:r>
                        <a:rPr lang="es-MX" dirty="0" err="1" smtClean="0"/>
                        <a:t>her</a:t>
                      </a:r>
                      <a:r>
                        <a:rPr lang="es-MX" dirty="0" smtClean="0"/>
                        <a:t>.</a:t>
                      </a:r>
                      <a:endParaRPr lang="es-HN" dirty="0"/>
                    </a:p>
                  </a:txBody>
                  <a:tcPr/>
                </a:tc>
              </a:tr>
              <a:tr h="523927">
                <a:tc>
                  <a:txBody>
                    <a:bodyPr/>
                    <a:lstStyle/>
                    <a:p>
                      <a:r>
                        <a:rPr lang="es-MX" dirty="0" smtClean="0"/>
                        <a:t>4. </a:t>
                      </a:r>
                      <a:r>
                        <a:rPr lang="es-MX" dirty="0" err="1" smtClean="0"/>
                        <a:t>She</a:t>
                      </a:r>
                      <a:r>
                        <a:rPr lang="es-MX" dirty="0" smtClean="0"/>
                        <a:t> </a:t>
                      </a:r>
                      <a:r>
                        <a:rPr lang="es-MX" b="1" u="sng" dirty="0" err="1" smtClean="0">
                          <a:solidFill>
                            <a:srgbClr val="00B050"/>
                          </a:solidFill>
                        </a:rPr>
                        <a:t>might</a:t>
                      </a:r>
                      <a:r>
                        <a:rPr lang="es-MX" b="1" u="sng" dirty="0" smtClean="0">
                          <a:solidFill>
                            <a:srgbClr val="00B050"/>
                          </a:solidFill>
                        </a:rPr>
                        <a:t> </a:t>
                      </a:r>
                      <a:r>
                        <a:rPr lang="es-MX" b="1" u="sng" dirty="0" err="1" smtClean="0">
                          <a:solidFill>
                            <a:srgbClr val="00B050"/>
                          </a:solidFill>
                        </a:rPr>
                        <a:t>eat</a:t>
                      </a:r>
                      <a:r>
                        <a:rPr lang="es-MX" b="1" u="sng" dirty="0" smtClean="0">
                          <a:solidFill>
                            <a:srgbClr val="00B050"/>
                          </a:solidFill>
                        </a:rPr>
                        <a:t> </a:t>
                      </a:r>
                      <a:r>
                        <a:rPr lang="es-MX" dirty="0" err="1" smtClean="0"/>
                        <a:t>the</a:t>
                      </a:r>
                      <a:r>
                        <a:rPr lang="es-MX" dirty="0" smtClean="0"/>
                        <a:t> Apple.</a:t>
                      </a:r>
                      <a:endParaRPr lang="es-H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err="1" smtClean="0"/>
                        <a:t>The</a:t>
                      </a:r>
                      <a:r>
                        <a:rPr lang="es-MX" dirty="0" smtClean="0"/>
                        <a:t> Apple </a:t>
                      </a:r>
                      <a:r>
                        <a:rPr lang="es-MX" b="1" i="1" u="sng" dirty="0" err="1" smtClean="0">
                          <a:solidFill>
                            <a:srgbClr val="C00000"/>
                          </a:solidFill>
                        </a:rPr>
                        <a:t>might</a:t>
                      </a:r>
                      <a:r>
                        <a:rPr lang="es-MX" b="1" i="1" u="sng" dirty="0" smtClean="0">
                          <a:solidFill>
                            <a:srgbClr val="C00000"/>
                          </a:solidFill>
                        </a:rPr>
                        <a:t> be </a:t>
                      </a:r>
                      <a:r>
                        <a:rPr lang="es-MX" b="1" i="1" u="sng" dirty="0" err="1" smtClean="0">
                          <a:solidFill>
                            <a:srgbClr val="C00000"/>
                          </a:solidFill>
                        </a:rPr>
                        <a:t>eaten</a:t>
                      </a:r>
                      <a:r>
                        <a:rPr lang="es-MX" dirty="0" smtClean="0"/>
                        <a:t> </a:t>
                      </a:r>
                      <a:r>
                        <a:rPr lang="es-MX" dirty="0" err="1" smtClean="0"/>
                        <a:t>by</a:t>
                      </a:r>
                      <a:r>
                        <a:rPr lang="es-MX" dirty="0" smtClean="0"/>
                        <a:t> </a:t>
                      </a:r>
                      <a:r>
                        <a:rPr lang="es-MX" dirty="0" err="1" smtClean="0"/>
                        <a:t>her</a:t>
                      </a:r>
                      <a:r>
                        <a:rPr lang="es-MX" dirty="0" smtClean="0"/>
                        <a:t>.</a:t>
                      </a:r>
                      <a:endParaRPr lang="es-HN" dirty="0"/>
                    </a:p>
                  </a:txBody>
                  <a:tcPr/>
                </a:tc>
              </a:tr>
              <a:tr h="523927">
                <a:tc>
                  <a:txBody>
                    <a:bodyPr/>
                    <a:lstStyle/>
                    <a:p>
                      <a:r>
                        <a:rPr lang="es-MX" dirty="0" smtClean="0"/>
                        <a:t>5. </a:t>
                      </a:r>
                      <a:r>
                        <a:rPr lang="es-MX" dirty="0" err="1" smtClean="0"/>
                        <a:t>She</a:t>
                      </a:r>
                      <a:r>
                        <a:rPr lang="es-MX" dirty="0" smtClean="0"/>
                        <a:t> </a:t>
                      </a:r>
                      <a:r>
                        <a:rPr lang="es-MX" b="1" u="sng" dirty="0" err="1" smtClean="0">
                          <a:solidFill>
                            <a:srgbClr val="00B050"/>
                          </a:solidFill>
                        </a:rPr>
                        <a:t>must</a:t>
                      </a:r>
                      <a:r>
                        <a:rPr lang="es-MX" b="1" u="sng" dirty="0" smtClean="0">
                          <a:solidFill>
                            <a:srgbClr val="00B050"/>
                          </a:solidFill>
                        </a:rPr>
                        <a:t> </a:t>
                      </a:r>
                      <a:r>
                        <a:rPr lang="es-MX" b="1" u="sng" dirty="0" err="1" smtClean="0">
                          <a:solidFill>
                            <a:srgbClr val="00B050"/>
                          </a:solidFill>
                        </a:rPr>
                        <a:t>eat</a:t>
                      </a:r>
                      <a:r>
                        <a:rPr lang="es-MX" b="1" u="sng" dirty="0" smtClean="0">
                          <a:solidFill>
                            <a:srgbClr val="00B050"/>
                          </a:solidFill>
                        </a:rPr>
                        <a:t> </a:t>
                      </a:r>
                      <a:r>
                        <a:rPr lang="es-MX" dirty="0" err="1" smtClean="0"/>
                        <a:t>the</a:t>
                      </a:r>
                      <a:r>
                        <a:rPr lang="es-MX" dirty="0" smtClean="0"/>
                        <a:t> Apple.</a:t>
                      </a:r>
                      <a:endParaRPr lang="es-H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err="1" smtClean="0"/>
                        <a:t>The</a:t>
                      </a:r>
                      <a:r>
                        <a:rPr lang="es-MX" dirty="0" smtClean="0"/>
                        <a:t> Apple </a:t>
                      </a:r>
                      <a:r>
                        <a:rPr lang="es-MX" b="1" i="1" u="sng" dirty="0" err="1" smtClean="0">
                          <a:solidFill>
                            <a:srgbClr val="C00000"/>
                          </a:solidFill>
                        </a:rPr>
                        <a:t>must</a:t>
                      </a:r>
                      <a:r>
                        <a:rPr lang="es-MX" b="1" i="1" u="sng" dirty="0" smtClean="0">
                          <a:solidFill>
                            <a:srgbClr val="C00000"/>
                          </a:solidFill>
                        </a:rPr>
                        <a:t> be </a:t>
                      </a:r>
                      <a:r>
                        <a:rPr lang="es-MX" b="1" i="1" u="sng" dirty="0" err="1" smtClean="0">
                          <a:solidFill>
                            <a:srgbClr val="C00000"/>
                          </a:solidFill>
                        </a:rPr>
                        <a:t>eaten</a:t>
                      </a:r>
                      <a:r>
                        <a:rPr lang="es-MX" b="1" i="1" u="sng" dirty="0" smtClean="0">
                          <a:solidFill>
                            <a:srgbClr val="C00000"/>
                          </a:solidFill>
                        </a:rPr>
                        <a:t> </a:t>
                      </a:r>
                      <a:r>
                        <a:rPr lang="es-MX" dirty="0" err="1" smtClean="0"/>
                        <a:t>by</a:t>
                      </a:r>
                      <a:r>
                        <a:rPr lang="es-MX" dirty="0" smtClean="0"/>
                        <a:t> </a:t>
                      </a:r>
                      <a:r>
                        <a:rPr lang="es-MX" dirty="0" err="1" smtClean="0"/>
                        <a:t>her</a:t>
                      </a:r>
                      <a:r>
                        <a:rPr lang="es-MX" dirty="0" smtClean="0"/>
                        <a:t>.</a:t>
                      </a:r>
                      <a:endParaRPr lang="es-HN" dirty="0"/>
                    </a:p>
                  </a:txBody>
                  <a:tcPr/>
                </a:tc>
              </a:tr>
              <a:tr h="523927">
                <a:tc>
                  <a:txBody>
                    <a:bodyPr/>
                    <a:lstStyle/>
                    <a:p>
                      <a:r>
                        <a:rPr lang="es-MX" dirty="0" smtClean="0"/>
                        <a:t>6. </a:t>
                      </a:r>
                      <a:r>
                        <a:rPr lang="es-MX" dirty="0" err="1" smtClean="0"/>
                        <a:t>She</a:t>
                      </a:r>
                      <a:r>
                        <a:rPr lang="es-MX" dirty="0" smtClean="0"/>
                        <a:t> </a:t>
                      </a:r>
                      <a:r>
                        <a:rPr lang="es-MX" b="1" u="sng" dirty="0" err="1" smtClean="0">
                          <a:solidFill>
                            <a:srgbClr val="00B050"/>
                          </a:solidFill>
                        </a:rPr>
                        <a:t>should</a:t>
                      </a:r>
                      <a:r>
                        <a:rPr lang="es-MX" b="1" u="sng" dirty="0" smtClean="0">
                          <a:solidFill>
                            <a:srgbClr val="00B050"/>
                          </a:solidFill>
                        </a:rPr>
                        <a:t> </a:t>
                      </a:r>
                      <a:r>
                        <a:rPr lang="es-MX" b="1" u="sng" dirty="0" err="1" smtClean="0">
                          <a:solidFill>
                            <a:srgbClr val="00B050"/>
                          </a:solidFill>
                        </a:rPr>
                        <a:t>eat</a:t>
                      </a:r>
                      <a:r>
                        <a:rPr lang="es-MX" b="1" u="sng" dirty="0" smtClean="0">
                          <a:solidFill>
                            <a:srgbClr val="00B050"/>
                          </a:solidFill>
                        </a:rPr>
                        <a:t> </a:t>
                      </a:r>
                      <a:r>
                        <a:rPr lang="es-MX" dirty="0" err="1" smtClean="0"/>
                        <a:t>the</a:t>
                      </a:r>
                      <a:r>
                        <a:rPr lang="es-MX" dirty="0" smtClean="0"/>
                        <a:t> Apple.</a:t>
                      </a:r>
                      <a:endParaRPr lang="es-H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err="1" smtClean="0"/>
                        <a:t>The</a:t>
                      </a:r>
                      <a:r>
                        <a:rPr lang="es-MX" dirty="0" smtClean="0"/>
                        <a:t> Apple </a:t>
                      </a:r>
                      <a:r>
                        <a:rPr lang="es-MX" b="1" i="1" u="sng" dirty="0" err="1" smtClean="0">
                          <a:solidFill>
                            <a:srgbClr val="C00000"/>
                          </a:solidFill>
                        </a:rPr>
                        <a:t>should</a:t>
                      </a:r>
                      <a:r>
                        <a:rPr lang="es-MX" b="1" i="1" u="sng" dirty="0" smtClean="0">
                          <a:solidFill>
                            <a:srgbClr val="C00000"/>
                          </a:solidFill>
                        </a:rPr>
                        <a:t> be </a:t>
                      </a:r>
                      <a:r>
                        <a:rPr lang="es-MX" b="1" i="1" u="sng" dirty="0" err="1" smtClean="0">
                          <a:solidFill>
                            <a:srgbClr val="C00000"/>
                          </a:solidFill>
                        </a:rPr>
                        <a:t>eaten</a:t>
                      </a:r>
                      <a:r>
                        <a:rPr lang="es-MX" b="1" i="1" u="sng" dirty="0" smtClean="0">
                          <a:solidFill>
                            <a:srgbClr val="C00000"/>
                          </a:solidFill>
                        </a:rPr>
                        <a:t> </a:t>
                      </a:r>
                      <a:r>
                        <a:rPr lang="es-MX" dirty="0" err="1" smtClean="0"/>
                        <a:t>by</a:t>
                      </a:r>
                      <a:r>
                        <a:rPr lang="es-MX" dirty="0" smtClean="0"/>
                        <a:t> </a:t>
                      </a:r>
                      <a:r>
                        <a:rPr lang="es-MX" dirty="0" err="1" smtClean="0"/>
                        <a:t>her</a:t>
                      </a:r>
                      <a:r>
                        <a:rPr lang="es-MX" dirty="0" smtClean="0"/>
                        <a:t>.</a:t>
                      </a:r>
                      <a:endParaRPr lang="es-HN" dirty="0"/>
                    </a:p>
                  </a:txBody>
                  <a:tcPr/>
                </a:tc>
              </a:tr>
              <a:tr h="523927">
                <a:tc>
                  <a:txBody>
                    <a:bodyPr/>
                    <a:lstStyle/>
                    <a:p>
                      <a:endParaRPr lang="es-H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HN" dirty="0"/>
                    </a:p>
                  </a:txBody>
                  <a:tcPr/>
                </a:tc>
              </a:tr>
              <a:tr h="523927">
                <a:tc>
                  <a:txBody>
                    <a:bodyPr/>
                    <a:lstStyle/>
                    <a:p>
                      <a:endParaRPr lang="es-H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HN" dirty="0"/>
                    </a:p>
                  </a:txBody>
                  <a:tcPr/>
                </a:tc>
              </a:tr>
              <a:tr h="523927">
                <a:tc>
                  <a:txBody>
                    <a:bodyPr/>
                    <a:lstStyle/>
                    <a:p>
                      <a:endParaRPr lang="es-H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HN" dirty="0"/>
                    </a:p>
                  </a:txBody>
                  <a:tcPr/>
                </a:tc>
              </a:tr>
              <a:tr h="523927">
                <a:tc>
                  <a:txBody>
                    <a:bodyPr/>
                    <a:lstStyle/>
                    <a:p>
                      <a:endParaRPr lang="es-H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HN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293622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500062"/>
            <a:ext cx="10515600" cy="1325563"/>
          </a:xfrm>
        </p:spPr>
        <p:txBody>
          <a:bodyPr/>
          <a:lstStyle/>
          <a:p>
            <a:r>
              <a:rPr lang="es-MX" sz="7000" b="1" dirty="0" smtClean="0"/>
              <a:t>Shopping</a:t>
            </a:r>
            <a:r>
              <a:rPr lang="es-MX" dirty="0" smtClean="0"/>
              <a:t>…</a:t>
            </a:r>
            <a:endParaRPr lang="es-HN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2975019"/>
            <a:ext cx="10515600" cy="320194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MX" sz="5000" b="1" dirty="0" err="1" smtClean="0"/>
              <a:t>Where</a:t>
            </a:r>
            <a:r>
              <a:rPr lang="es-MX" sz="5000" b="1" dirty="0" smtClean="0"/>
              <a:t>/</a:t>
            </a:r>
            <a:r>
              <a:rPr lang="es-MX" sz="5000" b="1" dirty="0" err="1" smtClean="0"/>
              <a:t>when</a:t>
            </a:r>
            <a:r>
              <a:rPr lang="es-MX" sz="5000" b="1" dirty="0" smtClean="0"/>
              <a:t>/ </a:t>
            </a:r>
            <a:r>
              <a:rPr lang="es-MX" sz="5000" b="1" dirty="0" err="1" smtClean="0"/>
              <a:t>what</a:t>
            </a:r>
            <a:r>
              <a:rPr lang="es-MX" sz="5000" b="1" dirty="0" smtClean="0"/>
              <a:t>/ </a:t>
            </a:r>
            <a:r>
              <a:rPr lang="es-MX" sz="5000" b="1" dirty="0" err="1" smtClean="0"/>
              <a:t>who</a:t>
            </a:r>
            <a:r>
              <a:rPr lang="es-MX" sz="5000" b="1" dirty="0" smtClean="0"/>
              <a:t> </a:t>
            </a:r>
            <a:r>
              <a:rPr lang="es-MX" sz="5000" b="1" dirty="0" err="1" smtClean="0"/>
              <a:t>with</a:t>
            </a:r>
            <a:r>
              <a:rPr lang="es-MX" sz="5000" b="1" dirty="0" smtClean="0"/>
              <a:t>…?</a:t>
            </a:r>
          </a:p>
          <a:p>
            <a:pPr marL="0" indent="0">
              <a:buNone/>
            </a:pPr>
            <a:endParaRPr lang="es-MX" sz="5000" b="1" dirty="0"/>
          </a:p>
          <a:p>
            <a:pPr marL="0" indent="0">
              <a:buNone/>
            </a:pPr>
            <a:r>
              <a:rPr lang="es-MX" sz="5000" b="1" dirty="0" err="1" smtClean="0"/>
              <a:t>Discuss</a:t>
            </a:r>
            <a:r>
              <a:rPr lang="es-MX" sz="5000" b="1" dirty="0" smtClean="0"/>
              <a:t> </a:t>
            </a:r>
            <a:r>
              <a:rPr lang="es-MX" sz="5000" b="1" dirty="0" err="1" smtClean="0"/>
              <a:t>with</a:t>
            </a:r>
            <a:r>
              <a:rPr lang="es-MX" sz="5000" b="1" dirty="0" smtClean="0"/>
              <a:t> </a:t>
            </a:r>
            <a:r>
              <a:rPr lang="es-MX" sz="5000" b="1" dirty="0" err="1" smtClean="0"/>
              <a:t>your</a:t>
            </a:r>
            <a:r>
              <a:rPr lang="es-MX" sz="5000" b="1" dirty="0" smtClean="0"/>
              <a:t> </a:t>
            </a:r>
            <a:r>
              <a:rPr lang="es-MX" sz="5000" b="1" dirty="0" err="1" smtClean="0"/>
              <a:t>partner</a:t>
            </a:r>
            <a:r>
              <a:rPr lang="es-MX" sz="5000" b="1" dirty="0" smtClean="0"/>
              <a:t>…</a:t>
            </a:r>
            <a:endParaRPr lang="es-HN" sz="5000" b="1" dirty="0"/>
          </a:p>
        </p:txBody>
      </p:sp>
    </p:spTree>
    <p:extLst>
      <p:ext uri="{BB962C8B-B14F-4D97-AF65-F5344CB8AC3E}">
        <p14:creationId xmlns:p14="http://schemas.microsoft.com/office/powerpoint/2010/main" val="2817935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MX" b="1" i="1" dirty="0" smtClean="0">
                <a:solidFill>
                  <a:srgbClr val="7030A0"/>
                </a:solidFill>
              </a:rPr>
              <a:t>PASSIVE VOICE.</a:t>
            </a:r>
            <a:endParaRPr lang="es-HN" b="1" i="1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260497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676400" y="322595"/>
            <a:ext cx="10515600" cy="1325563"/>
          </a:xfrm>
        </p:spPr>
        <p:txBody>
          <a:bodyPr/>
          <a:lstStyle/>
          <a:p>
            <a:r>
              <a:rPr lang="es-MX" b="1" u="sng" dirty="0" err="1" smtClean="0">
                <a:solidFill>
                  <a:srgbClr val="FF0000"/>
                </a:solidFill>
              </a:rPr>
              <a:t>The</a:t>
            </a:r>
            <a:r>
              <a:rPr lang="es-MX" b="1" u="sng" dirty="0" smtClean="0">
                <a:solidFill>
                  <a:srgbClr val="FF0000"/>
                </a:solidFill>
              </a:rPr>
              <a:t> </a:t>
            </a:r>
            <a:r>
              <a:rPr lang="es-MX" b="1" u="sng" dirty="0" err="1" smtClean="0">
                <a:solidFill>
                  <a:srgbClr val="FF0000"/>
                </a:solidFill>
              </a:rPr>
              <a:t>teacher</a:t>
            </a:r>
            <a:r>
              <a:rPr lang="es-MX" b="1" dirty="0" smtClean="0">
                <a:solidFill>
                  <a:srgbClr val="FF0000"/>
                </a:solidFill>
              </a:rPr>
              <a:t>   </a:t>
            </a:r>
            <a:r>
              <a:rPr lang="es-MX" b="1" u="sng" dirty="0" smtClean="0">
                <a:solidFill>
                  <a:srgbClr val="00B050"/>
                </a:solidFill>
              </a:rPr>
              <a:t>copies </a:t>
            </a:r>
            <a:r>
              <a:rPr lang="es-MX" b="1" dirty="0" smtClean="0"/>
              <a:t>    </a:t>
            </a:r>
            <a:r>
              <a:rPr lang="es-MX" b="1" u="sng" dirty="0" err="1" smtClean="0">
                <a:solidFill>
                  <a:srgbClr val="7030A0"/>
                </a:solidFill>
              </a:rPr>
              <a:t>the</a:t>
            </a:r>
            <a:r>
              <a:rPr lang="es-MX" b="1" u="sng" dirty="0" smtClean="0">
                <a:solidFill>
                  <a:srgbClr val="7030A0"/>
                </a:solidFill>
              </a:rPr>
              <a:t> HMWK</a:t>
            </a:r>
            <a:r>
              <a:rPr lang="es-MX" dirty="0" smtClean="0"/>
              <a:t>.</a:t>
            </a:r>
            <a:br>
              <a:rPr lang="es-MX" dirty="0" smtClean="0"/>
            </a:br>
            <a:r>
              <a:rPr lang="es-MX" dirty="0"/>
              <a:t> </a:t>
            </a:r>
            <a:r>
              <a:rPr lang="es-MX" dirty="0" smtClean="0"/>
              <a:t>   </a:t>
            </a:r>
            <a:r>
              <a:rPr lang="es-MX" b="1" dirty="0" err="1" smtClean="0"/>
              <a:t>Subject</a:t>
            </a:r>
            <a:r>
              <a:rPr lang="es-MX" b="1" dirty="0" smtClean="0"/>
              <a:t>         </a:t>
            </a:r>
            <a:r>
              <a:rPr lang="es-MX" b="1" dirty="0" err="1" smtClean="0"/>
              <a:t>verb</a:t>
            </a:r>
            <a:r>
              <a:rPr lang="es-MX" b="1" dirty="0" smtClean="0"/>
              <a:t>          </a:t>
            </a:r>
            <a:r>
              <a:rPr lang="es-MX" b="1" dirty="0" err="1" smtClean="0"/>
              <a:t>object</a:t>
            </a:r>
            <a:endParaRPr lang="es-HN" b="1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369828" y="2817628"/>
            <a:ext cx="10515600" cy="341249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MX" sz="4400" b="1" u="sng" dirty="0" err="1" smtClean="0">
                <a:solidFill>
                  <a:srgbClr val="7030A0"/>
                </a:solidFill>
              </a:rPr>
              <a:t>The</a:t>
            </a:r>
            <a:r>
              <a:rPr lang="es-MX" sz="4400" b="1" u="sng" dirty="0" smtClean="0">
                <a:solidFill>
                  <a:srgbClr val="7030A0"/>
                </a:solidFill>
              </a:rPr>
              <a:t> HMWK</a:t>
            </a:r>
            <a:r>
              <a:rPr lang="es-MX" sz="4400" b="1" dirty="0" smtClean="0">
                <a:solidFill>
                  <a:srgbClr val="7030A0"/>
                </a:solidFill>
              </a:rPr>
              <a:t>   </a:t>
            </a:r>
            <a:r>
              <a:rPr lang="es-MX" sz="4400" b="1" dirty="0" err="1" smtClean="0">
                <a:solidFill>
                  <a:srgbClr val="00B050"/>
                </a:solidFill>
              </a:rPr>
              <a:t>is</a:t>
            </a:r>
            <a:r>
              <a:rPr lang="es-MX" sz="4400" b="1" dirty="0" smtClean="0">
                <a:solidFill>
                  <a:srgbClr val="00B050"/>
                </a:solidFill>
              </a:rPr>
              <a:t> </a:t>
            </a:r>
            <a:r>
              <a:rPr lang="es-MX" sz="4400" b="1" dirty="0" err="1" smtClean="0">
                <a:solidFill>
                  <a:srgbClr val="00B050"/>
                </a:solidFill>
              </a:rPr>
              <a:t>copied</a:t>
            </a:r>
            <a:r>
              <a:rPr lang="es-MX" sz="4400" b="1" dirty="0" smtClean="0"/>
              <a:t>   </a:t>
            </a:r>
            <a:r>
              <a:rPr lang="es-MX" sz="4400" b="1" u="sng" dirty="0" err="1" smtClean="0">
                <a:solidFill>
                  <a:srgbClr val="FF0000"/>
                </a:solidFill>
              </a:rPr>
              <a:t>by</a:t>
            </a:r>
            <a:r>
              <a:rPr lang="es-MX" sz="4400" b="1" u="sng" dirty="0" smtClean="0">
                <a:solidFill>
                  <a:srgbClr val="FF0000"/>
                </a:solidFill>
              </a:rPr>
              <a:t> </a:t>
            </a:r>
            <a:r>
              <a:rPr lang="es-MX" sz="4400" b="1" u="sng" dirty="0" err="1" smtClean="0">
                <a:solidFill>
                  <a:srgbClr val="FF0000"/>
                </a:solidFill>
              </a:rPr>
              <a:t>the</a:t>
            </a:r>
            <a:r>
              <a:rPr lang="es-MX" sz="4400" b="1" u="sng" dirty="0" smtClean="0">
                <a:solidFill>
                  <a:srgbClr val="FF0000"/>
                </a:solidFill>
              </a:rPr>
              <a:t> </a:t>
            </a:r>
            <a:r>
              <a:rPr lang="es-MX" sz="4400" b="1" u="sng" dirty="0" err="1" smtClean="0">
                <a:solidFill>
                  <a:srgbClr val="FF0000"/>
                </a:solidFill>
              </a:rPr>
              <a:t>teacher</a:t>
            </a:r>
            <a:r>
              <a:rPr lang="es-MX" sz="4400" b="1" dirty="0" smtClean="0"/>
              <a:t>.</a:t>
            </a:r>
          </a:p>
          <a:p>
            <a:pPr marL="0" indent="0">
              <a:buNone/>
            </a:pPr>
            <a:r>
              <a:rPr lang="es-MX" sz="4400" b="1" dirty="0" err="1" smtClean="0"/>
              <a:t>Object</a:t>
            </a:r>
            <a:r>
              <a:rPr lang="es-MX" sz="4400" b="1" dirty="0" smtClean="0"/>
              <a:t>                                   </a:t>
            </a:r>
            <a:r>
              <a:rPr lang="es-MX" sz="4400" b="1" dirty="0" err="1" smtClean="0"/>
              <a:t>subject</a:t>
            </a:r>
            <a:endParaRPr lang="es-MX" sz="4400" b="1" dirty="0" smtClean="0"/>
          </a:p>
          <a:p>
            <a:pPr marL="0" indent="0">
              <a:buNone/>
            </a:pPr>
            <a:r>
              <a:rPr lang="es-MX" sz="4400" b="1" dirty="0"/>
              <a:t> </a:t>
            </a:r>
            <a:r>
              <a:rPr lang="es-MX" sz="4400" b="1" dirty="0" smtClean="0"/>
              <a:t>                    </a:t>
            </a:r>
          </a:p>
          <a:p>
            <a:pPr marL="0" indent="0">
              <a:buNone/>
            </a:pPr>
            <a:r>
              <a:rPr lang="es-MX" sz="4400" b="1" dirty="0"/>
              <a:t> </a:t>
            </a:r>
            <a:r>
              <a:rPr lang="es-MX" sz="4400" b="1" dirty="0" smtClean="0"/>
              <a:t>              </a:t>
            </a:r>
            <a:r>
              <a:rPr lang="es-MX" sz="4400" b="1" dirty="0" err="1" smtClean="0"/>
              <a:t>to</a:t>
            </a:r>
            <a:r>
              <a:rPr lang="es-MX" sz="4400" b="1" dirty="0" smtClean="0"/>
              <a:t> be + </a:t>
            </a:r>
            <a:r>
              <a:rPr lang="es-MX" sz="4400" b="1" dirty="0" err="1" smtClean="0"/>
              <a:t>past</a:t>
            </a:r>
            <a:r>
              <a:rPr lang="es-MX" sz="4400" b="1" dirty="0" smtClean="0"/>
              <a:t> </a:t>
            </a:r>
            <a:r>
              <a:rPr lang="es-MX" sz="4400" b="1" dirty="0" err="1" smtClean="0"/>
              <a:t>participle</a:t>
            </a:r>
            <a:endParaRPr lang="es-HN" sz="4400" b="1" dirty="0"/>
          </a:p>
        </p:txBody>
      </p:sp>
      <p:cxnSp>
        <p:nvCxnSpPr>
          <p:cNvPr id="5" name="Conector recto de flecha 4"/>
          <p:cNvCxnSpPr/>
          <p:nvPr/>
        </p:nvCxnSpPr>
        <p:spPr>
          <a:xfrm flipH="1">
            <a:off x="4072270" y="3455581"/>
            <a:ext cx="563525" cy="1509824"/>
          </a:xfrm>
          <a:prstGeom prst="straightConnector1">
            <a:avLst/>
          </a:prstGeom>
          <a:ln w="76200">
            <a:solidFill>
              <a:srgbClr val="FFFF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Conector recto de flecha 5"/>
          <p:cNvCxnSpPr/>
          <p:nvPr/>
        </p:nvCxnSpPr>
        <p:spPr>
          <a:xfrm>
            <a:off x="5532475" y="3455581"/>
            <a:ext cx="740734" cy="1584252"/>
          </a:xfrm>
          <a:prstGeom prst="straightConnector1">
            <a:avLst/>
          </a:prstGeom>
          <a:ln w="76200">
            <a:solidFill>
              <a:srgbClr val="FFFF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Conector recto de flecha 7"/>
          <p:cNvCxnSpPr/>
          <p:nvPr/>
        </p:nvCxnSpPr>
        <p:spPr>
          <a:xfrm flipH="1">
            <a:off x="3253563" y="985376"/>
            <a:ext cx="3962400" cy="1832252"/>
          </a:xfrm>
          <a:prstGeom prst="straightConnector1">
            <a:avLst/>
          </a:prstGeom>
          <a:ln w="76200"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onector recto de flecha 8"/>
          <p:cNvCxnSpPr/>
          <p:nvPr/>
        </p:nvCxnSpPr>
        <p:spPr>
          <a:xfrm>
            <a:off x="3965944" y="985376"/>
            <a:ext cx="4114800" cy="1906680"/>
          </a:xfrm>
          <a:prstGeom prst="straightConnector1">
            <a:avLst/>
          </a:prstGeom>
          <a:ln w="76200"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624400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HN"/>
          </a:p>
        </p:txBody>
      </p:sp>
      <p:graphicFrame>
        <p:nvGraphicFramePr>
          <p:cNvPr id="4" name="Marcador de conteni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74516278"/>
              </p:ext>
            </p:extLst>
          </p:nvPr>
        </p:nvGraphicFramePr>
        <p:xfrm>
          <a:off x="231820" y="4"/>
          <a:ext cx="11848562" cy="6761403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5924281"/>
                <a:gridCol w="5924281"/>
              </a:tblGrid>
              <a:tr h="614673">
                <a:tc>
                  <a:txBody>
                    <a:bodyPr/>
                    <a:lstStyle/>
                    <a:p>
                      <a:pPr algn="ctr"/>
                      <a:r>
                        <a:rPr lang="es-MX" sz="2500" dirty="0" smtClean="0"/>
                        <a:t>ACTIVE VOICE</a:t>
                      </a:r>
                      <a:endParaRPr lang="es-HN" sz="2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2500" dirty="0" smtClean="0"/>
                        <a:t>PASSIVE VOICE</a:t>
                      </a:r>
                      <a:endParaRPr lang="es-HN" sz="2500" dirty="0"/>
                    </a:p>
                  </a:txBody>
                  <a:tcPr/>
                </a:tc>
              </a:tr>
              <a:tr h="614673">
                <a:tc>
                  <a:txBody>
                    <a:bodyPr/>
                    <a:lstStyle/>
                    <a:p>
                      <a:r>
                        <a:rPr lang="es-MX" b="1" dirty="0" smtClean="0"/>
                        <a:t>1.</a:t>
                      </a:r>
                      <a:r>
                        <a:rPr lang="es-MX" b="1" baseline="0" dirty="0" smtClean="0"/>
                        <a:t> Rosa </a:t>
                      </a:r>
                      <a:r>
                        <a:rPr lang="es-MX" b="1" u="sng" baseline="0" dirty="0" err="1" smtClean="0">
                          <a:solidFill>
                            <a:srgbClr val="FF0000"/>
                          </a:solidFill>
                        </a:rPr>
                        <a:t>eats</a:t>
                      </a:r>
                      <a:r>
                        <a:rPr lang="es-MX" b="1" baseline="0" dirty="0" smtClean="0"/>
                        <a:t> </a:t>
                      </a:r>
                      <a:r>
                        <a:rPr lang="es-MX" b="1" baseline="0" dirty="0" err="1" smtClean="0"/>
                        <a:t>the</a:t>
                      </a:r>
                      <a:r>
                        <a:rPr lang="es-MX" b="1" baseline="0" dirty="0" smtClean="0"/>
                        <a:t> </a:t>
                      </a:r>
                      <a:r>
                        <a:rPr lang="es-MX" b="1" baseline="0" dirty="0" err="1" smtClean="0"/>
                        <a:t>apple</a:t>
                      </a:r>
                      <a:r>
                        <a:rPr lang="es-MX" b="1" baseline="0" dirty="0" smtClean="0"/>
                        <a:t>.</a:t>
                      </a:r>
                      <a:endParaRPr lang="es-HN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b="1" dirty="0" err="1" smtClean="0"/>
                        <a:t>The</a:t>
                      </a:r>
                      <a:r>
                        <a:rPr lang="es-MX" b="1" baseline="0" dirty="0" smtClean="0"/>
                        <a:t> </a:t>
                      </a:r>
                      <a:r>
                        <a:rPr lang="es-MX" b="1" baseline="0" dirty="0" err="1" smtClean="0"/>
                        <a:t>apple</a:t>
                      </a:r>
                      <a:r>
                        <a:rPr lang="es-MX" b="1" baseline="0" dirty="0" smtClean="0"/>
                        <a:t> </a:t>
                      </a:r>
                      <a:r>
                        <a:rPr lang="es-MX" b="1" baseline="0" dirty="0" smtClean="0"/>
                        <a:t> </a:t>
                      </a:r>
                      <a:r>
                        <a:rPr lang="es-MX" b="1" baseline="0" dirty="0" err="1" smtClean="0">
                          <a:solidFill>
                            <a:srgbClr val="FF0000"/>
                          </a:solidFill>
                        </a:rPr>
                        <a:t>is</a:t>
                      </a:r>
                      <a:r>
                        <a:rPr lang="es-MX" b="1" baseline="0" dirty="0" smtClean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es-MX" b="1" baseline="0" dirty="0" err="1" smtClean="0">
                          <a:solidFill>
                            <a:srgbClr val="FF0000"/>
                          </a:solidFill>
                        </a:rPr>
                        <a:t>eaten</a:t>
                      </a:r>
                      <a:r>
                        <a:rPr lang="es-MX" b="1" baseline="0" dirty="0" smtClean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es-MX" b="1" baseline="0" dirty="0" err="1" smtClean="0"/>
                        <a:t>by</a:t>
                      </a:r>
                      <a:r>
                        <a:rPr lang="es-MX" b="1" baseline="0" dirty="0" smtClean="0"/>
                        <a:t> </a:t>
                      </a:r>
                      <a:r>
                        <a:rPr lang="es-MX" b="1" baseline="0" dirty="0" smtClean="0"/>
                        <a:t>Rosa.   (simple </a:t>
                      </a:r>
                      <a:r>
                        <a:rPr lang="es-MX" b="1" baseline="0" dirty="0" err="1" smtClean="0"/>
                        <a:t>present</a:t>
                      </a:r>
                      <a:r>
                        <a:rPr lang="es-MX" b="1" baseline="0" dirty="0" smtClean="0"/>
                        <a:t>)</a:t>
                      </a:r>
                      <a:endParaRPr lang="es-HN" b="1" dirty="0"/>
                    </a:p>
                  </a:txBody>
                  <a:tcPr/>
                </a:tc>
              </a:tr>
              <a:tr h="614673">
                <a:tc>
                  <a:txBody>
                    <a:bodyPr/>
                    <a:lstStyle/>
                    <a:p>
                      <a:r>
                        <a:rPr lang="es-MX" b="1" dirty="0" smtClean="0"/>
                        <a:t>2. Rosa </a:t>
                      </a:r>
                      <a:r>
                        <a:rPr lang="es-MX" b="1" u="sng" dirty="0" err="1" smtClean="0">
                          <a:solidFill>
                            <a:srgbClr val="FF0000"/>
                          </a:solidFill>
                        </a:rPr>
                        <a:t>is</a:t>
                      </a:r>
                      <a:r>
                        <a:rPr lang="es-MX" b="1" u="sng" dirty="0" smtClean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es-MX" b="1" u="sng" dirty="0" err="1" smtClean="0">
                          <a:solidFill>
                            <a:srgbClr val="FF0000"/>
                          </a:solidFill>
                        </a:rPr>
                        <a:t>eating</a:t>
                      </a:r>
                      <a:r>
                        <a:rPr lang="es-MX" b="1" u="sng" dirty="0" smtClean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es-MX" b="1" dirty="0" err="1" smtClean="0"/>
                        <a:t>the</a:t>
                      </a:r>
                      <a:r>
                        <a:rPr lang="es-MX" b="1" dirty="0" smtClean="0"/>
                        <a:t> </a:t>
                      </a:r>
                      <a:r>
                        <a:rPr lang="es-MX" b="1" dirty="0" err="1" smtClean="0"/>
                        <a:t>apple</a:t>
                      </a:r>
                      <a:r>
                        <a:rPr lang="es-MX" b="1" dirty="0" smtClean="0"/>
                        <a:t>.</a:t>
                      </a:r>
                      <a:endParaRPr lang="es-HN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b="1" dirty="0" err="1" smtClean="0"/>
                        <a:t>The</a:t>
                      </a:r>
                      <a:r>
                        <a:rPr lang="es-MX" b="1" dirty="0" smtClean="0"/>
                        <a:t> </a:t>
                      </a:r>
                      <a:r>
                        <a:rPr lang="es-MX" b="1" dirty="0" smtClean="0"/>
                        <a:t>Apple</a:t>
                      </a:r>
                      <a:r>
                        <a:rPr lang="es-MX" b="1" baseline="0" dirty="0" smtClean="0"/>
                        <a:t> </a:t>
                      </a:r>
                      <a:r>
                        <a:rPr lang="es-MX" b="1" dirty="0" smtClean="0"/>
                        <a:t> </a:t>
                      </a:r>
                      <a:r>
                        <a:rPr lang="es-MX" b="1" dirty="0" err="1" smtClean="0">
                          <a:solidFill>
                            <a:srgbClr val="FF0000"/>
                          </a:solidFill>
                        </a:rPr>
                        <a:t>is</a:t>
                      </a:r>
                      <a:r>
                        <a:rPr lang="es-MX" b="1" baseline="0" dirty="0" smtClean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es-MX" b="1" dirty="0" err="1" smtClean="0">
                          <a:solidFill>
                            <a:srgbClr val="FF0000"/>
                          </a:solidFill>
                        </a:rPr>
                        <a:t>being</a:t>
                      </a:r>
                      <a:r>
                        <a:rPr lang="es-MX" b="1" dirty="0" smtClean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es-MX" b="1" dirty="0" err="1" smtClean="0">
                          <a:solidFill>
                            <a:srgbClr val="FF0000"/>
                          </a:solidFill>
                        </a:rPr>
                        <a:t>eaten</a:t>
                      </a:r>
                      <a:r>
                        <a:rPr lang="es-MX" b="1" dirty="0" smtClean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es-MX" b="1" dirty="0" err="1" smtClean="0"/>
                        <a:t>by</a:t>
                      </a:r>
                      <a:r>
                        <a:rPr lang="es-MX" b="1" dirty="0" smtClean="0"/>
                        <a:t> </a:t>
                      </a:r>
                      <a:r>
                        <a:rPr lang="es-MX" b="1" dirty="0" err="1" smtClean="0"/>
                        <a:t>her</a:t>
                      </a:r>
                      <a:r>
                        <a:rPr lang="es-MX" b="1" dirty="0" smtClean="0"/>
                        <a:t>. (presen </a:t>
                      </a:r>
                      <a:r>
                        <a:rPr lang="es-MX" b="1" dirty="0" err="1" smtClean="0"/>
                        <a:t>progressive</a:t>
                      </a:r>
                      <a:r>
                        <a:rPr lang="es-MX" b="1" dirty="0" smtClean="0"/>
                        <a:t>)</a:t>
                      </a:r>
                      <a:endParaRPr lang="es-HN" b="1" dirty="0"/>
                    </a:p>
                  </a:txBody>
                  <a:tcPr/>
                </a:tc>
              </a:tr>
              <a:tr h="614673">
                <a:tc>
                  <a:txBody>
                    <a:bodyPr/>
                    <a:lstStyle/>
                    <a:p>
                      <a:r>
                        <a:rPr lang="es-MX" b="1" dirty="0" smtClean="0"/>
                        <a:t>3. Rosa </a:t>
                      </a:r>
                      <a:r>
                        <a:rPr lang="es-MX" b="1" u="sng" dirty="0" smtClean="0">
                          <a:solidFill>
                            <a:srgbClr val="FF0000"/>
                          </a:solidFill>
                        </a:rPr>
                        <a:t>ate</a:t>
                      </a:r>
                      <a:r>
                        <a:rPr lang="es-MX" b="1" dirty="0" smtClean="0"/>
                        <a:t> </a:t>
                      </a:r>
                      <a:r>
                        <a:rPr lang="es-MX" b="1" dirty="0" err="1" smtClean="0"/>
                        <a:t>the</a:t>
                      </a:r>
                      <a:r>
                        <a:rPr lang="es-MX" b="1" dirty="0" smtClean="0"/>
                        <a:t> </a:t>
                      </a:r>
                      <a:r>
                        <a:rPr lang="es-MX" b="1" dirty="0" err="1" smtClean="0"/>
                        <a:t>apple</a:t>
                      </a:r>
                      <a:r>
                        <a:rPr lang="es-MX" b="1" dirty="0" smtClean="0"/>
                        <a:t>.</a:t>
                      </a:r>
                      <a:endParaRPr lang="es-HN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b="1" dirty="0" err="1" smtClean="0"/>
                        <a:t>The</a:t>
                      </a:r>
                      <a:r>
                        <a:rPr lang="es-MX" b="1" dirty="0" smtClean="0"/>
                        <a:t> </a:t>
                      </a:r>
                      <a:r>
                        <a:rPr lang="es-MX" b="1" dirty="0" smtClean="0"/>
                        <a:t>Apple</a:t>
                      </a:r>
                      <a:r>
                        <a:rPr lang="es-MX" b="1" baseline="0" dirty="0" smtClean="0"/>
                        <a:t> </a:t>
                      </a:r>
                      <a:r>
                        <a:rPr lang="es-MX" b="1" dirty="0" smtClean="0"/>
                        <a:t> </a:t>
                      </a:r>
                      <a:r>
                        <a:rPr lang="es-MX" b="1" dirty="0" err="1" smtClean="0">
                          <a:solidFill>
                            <a:srgbClr val="FF0000"/>
                          </a:solidFill>
                        </a:rPr>
                        <a:t>was</a:t>
                      </a:r>
                      <a:r>
                        <a:rPr lang="es-MX" b="1" dirty="0" smtClean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es-MX" b="1" dirty="0" err="1" smtClean="0">
                          <a:solidFill>
                            <a:srgbClr val="FF0000"/>
                          </a:solidFill>
                        </a:rPr>
                        <a:t>eaten</a:t>
                      </a:r>
                      <a:r>
                        <a:rPr lang="es-MX" b="1" dirty="0" smtClean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es-MX" b="1" dirty="0" err="1" smtClean="0"/>
                        <a:t>by</a:t>
                      </a:r>
                      <a:r>
                        <a:rPr lang="es-MX" b="1" dirty="0" smtClean="0"/>
                        <a:t> </a:t>
                      </a:r>
                      <a:r>
                        <a:rPr lang="es-MX" b="1" dirty="0" err="1" smtClean="0"/>
                        <a:t>her</a:t>
                      </a:r>
                      <a:r>
                        <a:rPr lang="es-MX" b="1" dirty="0" smtClean="0"/>
                        <a:t>. (simple </a:t>
                      </a:r>
                      <a:r>
                        <a:rPr lang="es-MX" b="1" dirty="0" err="1" smtClean="0"/>
                        <a:t>past</a:t>
                      </a:r>
                      <a:r>
                        <a:rPr lang="es-MX" b="1" dirty="0" smtClean="0"/>
                        <a:t>)</a:t>
                      </a:r>
                      <a:endParaRPr lang="es-HN" b="1" dirty="0"/>
                    </a:p>
                  </a:txBody>
                  <a:tcPr/>
                </a:tc>
              </a:tr>
              <a:tr h="614673">
                <a:tc>
                  <a:txBody>
                    <a:bodyPr/>
                    <a:lstStyle/>
                    <a:p>
                      <a:r>
                        <a:rPr lang="es-MX" b="1" dirty="0" smtClean="0"/>
                        <a:t>4.</a:t>
                      </a:r>
                      <a:r>
                        <a:rPr lang="es-MX" b="1" baseline="0" dirty="0" smtClean="0"/>
                        <a:t> Rosa</a:t>
                      </a:r>
                      <a:r>
                        <a:rPr lang="es-MX" b="1" dirty="0" smtClean="0"/>
                        <a:t> </a:t>
                      </a:r>
                      <a:r>
                        <a:rPr lang="es-MX" b="1" u="sng" dirty="0" err="1" smtClean="0">
                          <a:solidFill>
                            <a:srgbClr val="FF0000"/>
                          </a:solidFill>
                        </a:rPr>
                        <a:t>was</a:t>
                      </a:r>
                      <a:r>
                        <a:rPr lang="es-MX" b="1" u="sng" dirty="0" smtClean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es-MX" b="1" u="sng" dirty="0" err="1" smtClean="0">
                          <a:solidFill>
                            <a:srgbClr val="FF0000"/>
                          </a:solidFill>
                        </a:rPr>
                        <a:t>eating</a:t>
                      </a:r>
                      <a:r>
                        <a:rPr lang="es-MX" b="1" u="sng" dirty="0" smtClean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es-MX" b="1" dirty="0" err="1" smtClean="0"/>
                        <a:t>the</a:t>
                      </a:r>
                      <a:r>
                        <a:rPr lang="es-MX" b="1" dirty="0" smtClean="0"/>
                        <a:t> </a:t>
                      </a:r>
                      <a:r>
                        <a:rPr lang="es-MX" b="1" dirty="0" err="1" smtClean="0"/>
                        <a:t>apple</a:t>
                      </a:r>
                      <a:r>
                        <a:rPr lang="es-MX" b="1" dirty="0" smtClean="0"/>
                        <a:t>.</a:t>
                      </a:r>
                      <a:endParaRPr lang="es-HN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b="1" dirty="0" err="1" smtClean="0"/>
                        <a:t>The</a:t>
                      </a:r>
                      <a:r>
                        <a:rPr lang="es-MX" b="1" dirty="0" smtClean="0"/>
                        <a:t> </a:t>
                      </a:r>
                      <a:r>
                        <a:rPr lang="es-MX" b="1" dirty="0" err="1" smtClean="0"/>
                        <a:t>apple</a:t>
                      </a:r>
                      <a:r>
                        <a:rPr lang="es-MX" b="1" baseline="0" dirty="0" smtClean="0"/>
                        <a:t> </a:t>
                      </a:r>
                      <a:r>
                        <a:rPr lang="es-MX" b="1" baseline="0" dirty="0" err="1" smtClean="0">
                          <a:solidFill>
                            <a:srgbClr val="FF0000"/>
                          </a:solidFill>
                        </a:rPr>
                        <a:t>was</a:t>
                      </a:r>
                      <a:r>
                        <a:rPr lang="es-MX" b="1" baseline="0" dirty="0" smtClean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es-MX" b="1" baseline="0" dirty="0" err="1" smtClean="0">
                          <a:solidFill>
                            <a:srgbClr val="FF0000"/>
                          </a:solidFill>
                        </a:rPr>
                        <a:t>being</a:t>
                      </a:r>
                      <a:r>
                        <a:rPr lang="es-MX" b="1" baseline="0" dirty="0" smtClean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es-MX" b="1" baseline="0" dirty="0" err="1" smtClean="0">
                          <a:solidFill>
                            <a:srgbClr val="FF0000"/>
                          </a:solidFill>
                        </a:rPr>
                        <a:t>eaten</a:t>
                      </a:r>
                      <a:r>
                        <a:rPr lang="es-MX" b="1" baseline="0" dirty="0" smtClean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es-MX" b="1" baseline="0" dirty="0" err="1" smtClean="0"/>
                        <a:t>by</a:t>
                      </a:r>
                      <a:r>
                        <a:rPr lang="es-MX" b="1" baseline="0" dirty="0" smtClean="0"/>
                        <a:t> </a:t>
                      </a:r>
                      <a:r>
                        <a:rPr lang="es-MX" b="1" baseline="0" dirty="0" err="1" smtClean="0"/>
                        <a:t>her</a:t>
                      </a:r>
                      <a:r>
                        <a:rPr lang="es-MX" b="1" baseline="0" dirty="0" smtClean="0"/>
                        <a:t>. (</a:t>
                      </a:r>
                      <a:r>
                        <a:rPr lang="es-MX" b="1" baseline="0" dirty="0" err="1" smtClean="0"/>
                        <a:t>past</a:t>
                      </a:r>
                      <a:r>
                        <a:rPr lang="es-MX" b="1" baseline="0" dirty="0" smtClean="0"/>
                        <a:t> </a:t>
                      </a:r>
                      <a:r>
                        <a:rPr lang="es-MX" b="1" baseline="0" dirty="0" err="1" smtClean="0"/>
                        <a:t>progressive</a:t>
                      </a:r>
                      <a:r>
                        <a:rPr lang="es-MX" b="1" baseline="0" dirty="0" smtClean="0"/>
                        <a:t>)</a:t>
                      </a:r>
                      <a:endParaRPr lang="es-HN" b="1" dirty="0"/>
                    </a:p>
                  </a:txBody>
                  <a:tcPr/>
                </a:tc>
              </a:tr>
              <a:tr h="614673">
                <a:tc>
                  <a:txBody>
                    <a:bodyPr/>
                    <a:lstStyle/>
                    <a:p>
                      <a:r>
                        <a:rPr lang="es-MX" b="1" dirty="0" smtClean="0"/>
                        <a:t>5. Rosa </a:t>
                      </a:r>
                      <a:r>
                        <a:rPr lang="es-MX" b="1" u="sng" dirty="0" smtClean="0">
                          <a:solidFill>
                            <a:srgbClr val="FF0000"/>
                          </a:solidFill>
                        </a:rPr>
                        <a:t>has </a:t>
                      </a:r>
                      <a:r>
                        <a:rPr lang="es-MX" b="1" u="sng" dirty="0" err="1" smtClean="0">
                          <a:solidFill>
                            <a:srgbClr val="FF0000"/>
                          </a:solidFill>
                        </a:rPr>
                        <a:t>eaten</a:t>
                      </a:r>
                      <a:r>
                        <a:rPr lang="es-MX" b="1" u="sng" dirty="0" smtClean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es-MX" b="1" dirty="0" err="1" smtClean="0"/>
                        <a:t>the</a:t>
                      </a:r>
                      <a:r>
                        <a:rPr lang="es-MX" b="1" dirty="0" smtClean="0"/>
                        <a:t> </a:t>
                      </a:r>
                      <a:r>
                        <a:rPr lang="es-MX" b="1" dirty="0" err="1" smtClean="0"/>
                        <a:t>apple</a:t>
                      </a:r>
                      <a:r>
                        <a:rPr lang="es-MX" b="1" dirty="0" smtClean="0"/>
                        <a:t>.</a:t>
                      </a:r>
                      <a:endParaRPr lang="es-HN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b="1" dirty="0" err="1" smtClean="0"/>
                        <a:t>The</a:t>
                      </a:r>
                      <a:r>
                        <a:rPr lang="es-MX" b="1" dirty="0" smtClean="0"/>
                        <a:t> </a:t>
                      </a:r>
                      <a:r>
                        <a:rPr lang="es-MX" b="1" dirty="0" err="1" smtClean="0"/>
                        <a:t>apple</a:t>
                      </a:r>
                      <a:r>
                        <a:rPr lang="es-MX" b="1" dirty="0" smtClean="0"/>
                        <a:t> </a:t>
                      </a:r>
                      <a:r>
                        <a:rPr lang="es-MX" b="1" dirty="0" smtClean="0">
                          <a:solidFill>
                            <a:srgbClr val="FF0000"/>
                          </a:solidFill>
                        </a:rPr>
                        <a:t>has </a:t>
                      </a:r>
                      <a:r>
                        <a:rPr lang="es-MX" b="1" dirty="0" err="1" smtClean="0">
                          <a:solidFill>
                            <a:srgbClr val="FF0000"/>
                          </a:solidFill>
                        </a:rPr>
                        <a:t>been</a:t>
                      </a:r>
                      <a:r>
                        <a:rPr lang="es-MX" b="1" dirty="0" smtClean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es-MX" b="1" dirty="0" err="1" smtClean="0">
                          <a:solidFill>
                            <a:srgbClr val="FF0000"/>
                          </a:solidFill>
                        </a:rPr>
                        <a:t>eaten</a:t>
                      </a:r>
                      <a:r>
                        <a:rPr lang="es-MX" b="1" dirty="0" smtClean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es-MX" b="1" dirty="0" err="1" smtClean="0"/>
                        <a:t>by</a:t>
                      </a:r>
                      <a:r>
                        <a:rPr lang="es-MX" b="1" dirty="0" smtClean="0"/>
                        <a:t> </a:t>
                      </a:r>
                      <a:r>
                        <a:rPr lang="es-MX" b="1" dirty="0" err="1" smtClean="0"/>
                        <a:t>her</a:t>
                      </a:r>
                      <a:r>
                        <a:rPr lang="es-MX" b="1" dirty="0" smtClean="0"/>
                        <a:t>. (</a:t>
                      </a:r>
                      <a:r>
                        <a:rPr lang="es-MX" b="1" dirty="0" err="1" smtClean="0"/>
                        <a:t>present</a:t>
                      </a:r>
                      <a:r>
                        <a:rPr lang="es-MX" b="1" dirty="0" smtClean="0"/>
                        <a:t> </a:t>
                      </a:r>
                      <a:r>
                        <a:rPr lang="es-MX" b="1" dirty="0" err="1" smtClean="0"/>
                        <a:t>perfect</a:t>
                      </a:r>
                      <a:r>
                        <a:rPr lang="es-MX" b="1" dirty="0" smtClean="0"/>
                        <a:t>)</a:t>
                      </a:r>
                      <a:endParaRPr lang="es-HN" b="1" dirty="0"/>
                    </a:p>
                  </a:txBody>
                  <a:tcPr/>
                </a:tc>
              </a:tr>
              <a:tr h="614673">
                <a:tc>
                  <a:txBody>
                    <a:bodyPr/>
                    <a:lstStyle/>
                    <a:p>
                      <a:r>
                        <a:rPr lang="es-MX" b="1" dirty="0" smtClean="0"/>
                        <a:t>6. Rosa </a:t>
                      </a:r>
                      <a:r>
                        <a:rPr lang="es-MX" b="1" u="sng" dirty="0" err="1" smtClean="0">
                          <a:solidFill>
                            <a:srgbClr val="FF0000"/>
                          </a:solidFill>
                        </a:rPr>
                        <a:t>had</a:t>
                      </a:r>
                      <a:r>
                        <a:rPr lang="es-MX" b="1" u="sng" dirty="0" smtClean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es-MX" b="1" u="sng" dirty="0" err="1" smtClean="0">
                          <a:solidFill>
                            <a:srgbClr val="FF0000"/>
                          </a:solidFill>
                        </a:rPr>
                        <a:t>eaten</a:t>
                      </a:r>
                      <a:r>
                        <a:rPr lang="es-MX" b="1" dirty="0" smtClean="0"/>
                        <a:t> </a:t>
                      </a:r>
                      <a:r>
                        <a:rPr lang="es-MX" b="1" dirty="0" err="1" smtClean="0"/>
                        <a:t>the</a:t>
                      </a:r>
                      <a:r>
                        <a:rPr lang="es-MX" b="1" dirty="0" smtClean="0"/>
                        <a:t> </a:t>
                      </a:r>
                      <a:r>
                        <a:rPr lang="es-MX" b="1" dirty="0" err="1" smtClean="0"/>
                        <a:t>apple</a:t>
                      </a:r>
                      <a:r>
                        <a:rPr lang="es-MX" b="1" dirty="0" smtClean="0"/>
                        <a:t>.</a:t>
                      </a:r>
                      <a:endParaRPr lang="es-HN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b="1" dirty="0" err="1" smtClean="0"/>
                        <a:t>The</a:t>
                      </a:r>
                      <a:r>
                        <a:rPr lang="es-MX" b="1" dirty="0" smtClean="0"/>
                        <a:t> </a:t>
                      </a:r>
                      <a:r>
                        <a:rPr lang="es-MX" b="1" dirty="0" err="1" smtClean="0"/>
                        <a:t>apple</a:t>
                      </a:r>
                      <a:r>
                        <a:rPr lang="es-MX" b="1" dirty="0" smtClean="0"/>
                        <a:t> </a:t>
                      </a:r>
                      <a:r>
                        <a:rPr lang="es-MX" b="1" dirty="0" err="1" smtClean="0">
                          <a:solidFill>
                            <a:srgbClr val="FF0000"/>
                          </a:solidFill>
                        </a:rPr>
                        <a:t>had</a:t>
                      </a:r>
                      <a:r>
                        <a:rPr lang="es-MX" b="1" dirty="0" smtClean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es-MX" b="1" dirty="0" err="1" smtClean="0">
                          <a:solidFill>
                            <a:srgbClr val="FF0000"/>
                          </a:solidFill>
                        </a:rPr>
                        <a:t>been</a:t>
                      </a:r>
                      <a:r>
                        <a:rPr lang="es-MX" b="1" dirty="0" smtClean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es-MX" b="1" dirty="0" err="1" smtClean="0">
                          <a:solidFill>
                            <a:srgbClr val="FF0000"/>
                          </a:solidFill>
                        </a:rPr>
                        <a:t>eaten</a:t>
                      </a:r>
                      <a:r>
                        <a:rPr lang="es-MX" b="1" dirty="0" smtClean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es-MX" b="1" dirty="0" err="1" smtClean="0"/>
                        <a:t>by</a:t>
                      </a:r>
                      <a:r>
                        <a:rPr lang="es-MX" b="1" dirty="0" smtClean="0"/>
                        <a:t> </a:t>
                      </a:r>
                      <a:r>
                        <a:rPr lang="es-MX" b="1" dirty="0" err="1" smtClean="0"/>
                        <a:t>her</a:t>
                      </a:r>
                      <a:r>
                        <a:rPr lang="es-MX" b="1" dirty="0" smtClean="0"/>
                        <a:t>.</a:t>
                      </a:r>
                      <a:r>
                        <a:rPr lang="es-MX" b="1" baseline="0" dirty="0" smtClean="0"/>
                        <a:t> (</a:t>
                      </a:r>
                      <a:r>
                        <a:rPr lang="es-MX" b="1" baseline="0" dirty="0" err="1" smtClean="0"/>
                        <a:t>past</a:t>
                      </a:r>
                      <a:r>
                        <a:rPr lang="es-MX" b="1" baseline="0" dirty="0" smtClean="0"/>
                        <a:t> </a:t>
                      </a:r>
                      <a:r>
                        <a:rPr lang="es-MX" b="1" baseline="0" dirty="0" err="1" smtClean="0"/>
                        <a:t>perfect</a:t>
                      </a:r>
                      <a:r>
                        <a:rPr lang="es-MX" b="1" baseline="0" dirty="0" smtClean="0"/>
                        <a:t>)</a:t>
                      </a:r>
                      <a:endParaRPr lang="es-HN" b="1" dirty="0"/>
                    </a:p>
                  </a:txBody>
                  <a:tcPr/>
                </a:tc>
              </a:tr>
              <a:tr h="614673">
                <a:tc>
                  <a:txBody>
                    <a:bodyPr/>
                    <a:lstStyle/>
                    <a:p>
                      <a:r>
                        <a:rPr lang="es-MX" b="1" dirty="0" smtClean="0"/>
                        <a:t>7. Rosa </a:t>
                      </a:r>
                      <a:r>
                        <a:rPr lang="es-MX" b="1" u="sng" dirty="0" smtClean="0">
                          <a:solidFill>
                            <a:srgbClr val="FF0000"/>
                          </a:solidFill>
                        </a:rPr>
                        <a:t>has </a:t>
                      </a:r>
                      <a:r>
                        <a:rPr lang="es-MX" b="1" u="sng" dirty="0" err="1" smtClean="0">
                          <a:solidFill>
                            <a:srgbClr val="FF0000"/>
                          </a:solidFill>
                        </a:rPr>
                        <a:t>been</a:t>
                      </a:r>
                      <a:r>
                        <a:rPr lang="es-MX" b="1" u="sng" dirty="0" smtClean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es-MX" b="1" u="sng" dirty="0" err="1" smtClean="0">
                          <a:solidFill>
                            <a:srgbClr val="FF0000"/>
                          </a:solidFill>
                        </a:rPr>
                        <a:t>eating</a:t>
                      </a:r>
                      <a:r>
                        <a:rPr lang="es-MX" b="1" u="sng" dirty="0" smtClean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es-MX" b="1" dirty="0" err="1" smtClean="0"/>
                        <a:t>the</a:t>
                      </a:r>
                      <a:r>
                        <a:rPr lang="es-MX" b="1" dirty="0" smtClean="0"/>
                        <a:t> </a:t>
                      </a:r>
                      <a:r>
                        <a:rPr lang="es-MX" b="1" dirty="0" err="1" smtClean="0"/>
                        <a:t>apple</a:t>
                      </a:r>
                      <a:r>
                        <a:rPr lang="es-MX" b="1" dirty="0" smtClean="0"/>
                        <a:t>.</a:t>
                      </a:r>
                      <a:endParaRPr lang="es-HN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b="1" dirty="0" err="1" smtClean="0"/>
                        <a:t>The</a:t>
                      </a:r>
                      <a:r>
                        <a:rPr lang="es-MX" b="1" dirty="0" smtClean="0"/>
                        <a:t> </a:t>
                      </a:r>
                      <a:r>
                        <a:rPr lang="es-MX" b="1" dirty="0" err="1" smtClean="0"/>
                        <a:t>apple</a:t>
                      </a:r>
                      <a:r>
                        <a:rPr lang="es-MX" b="1" dirty="0" smtClean="0"/>
                        <a:t> </a:t>
                      </a:r>
                      <a:r>
                        <a:rPr lang="es-MX" b="1" dirty="0" smtClean="0"/>
                        <a:t> </a:t>
                      </a:r>
                      <a:r>
                        <a:rPr lang="es-MX" b="1" dirty="0" smtClean="0">
                          <a:solidFill>
                            <a:srgbClr val="FF0000"/>
                          </a:solidFill>
                        </a:rPr>
                        <a:t>has </a:t>
                      </a:r>
                      <a:r>
                        <a:rPr lang="es-MX" b="1" dirty="0" err="1" smtClean="0">
                          <a:solidFill>
                            <a:srgbClr val="FF0000"/>
                          </a:solidFill>
                        </a:rPr>
                        <a:t>been</a:t>
                      </a:r>
                      <a:r>
                        <a:rPr lang="es-MX" b="1" dirty="0" smtClean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es-MX" b="1" dirty="0" err="1" smtClean="0">
                          <a:solidFill>
                            <a:srgbClr val="FF0000"/>
                          </a:solidFill>
                        </a:rPr>
                        <a:t>being</a:t>
                      </a:r>
                      <a:r>
                        <a:rPr lang="es-MX" b="1" dirty="0" smtClean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es-MX" b="1" dirty="0" err="1" smtClean="0">
                          <a:solidFill>
                            <a:srgbClr val="FF0000"/>
                          </a:solidFill>
                        </a:rPr>
                        <a:t>eaten</a:t>
                      </a:r>
                      <a:r>
                        <a:rPr lang="es-MX" b="1" dirty="0" smtClean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es-MX" b="1" dirty="0" err="1" smtClean="0"/>
                        <a:t>by</a:t>
                      </a:r>
                      <a:r>
                        <a:rPr lang="es-MX" b="1" dirty="0" smtClean="0"/>
                        <a:t> </a:t>
                      </a:r>
                      <a:r>
                        <a:rPr lang="es-MX" b="1" dirty="0" err="1" smtClean="0"/>
                        <a:t>her</a:t>
                      </a:r>
                      <a:r>
                        <a:rPr lang="es-MX" b="1" dirty="0" smtClean="0"/>
                        <a:t>. (</a:t>
                      </a:r>
                      <a:r>
                        <a:rPr lang="es-MX" b="1" dirty="0" err="1" smtClean="0"/>
                        <a:t>present</a:t>
                      </a:r>
                      <a:r>
                        <a:rPr lang="es-MX" b="1" dirty="0" smtClean="0"/>
                        <a:t> </a:t>
                      </a:r>
                      <a:r>
                        <a:rPr lang="es-MX" b="1" dirty="0" err="1" smtClean="0"/>
                        <a:t>perfect</a:t>
                      </a:r>
                      <a:r>
                        <a:rPr lang="es-MX" b="1" baseline="0" dirty="0" smtClean="0"/>
                        <a:t> p</a:t>
                      </a:r>
                      <a:endParaRPr lang="es-HN" b="1" dirty="0"/>
                    </a:p>
                  </a:txBody>
                  <a:tcPr/>
                </a:tc>
              </a:tr>
              <a:tr h="614673">
                <a:tc>
                  <a:txBody>
                    <a:bodyPr/>
                    <a:lstStyle/>
                    <a:p>
                      <a:r>
                        <a:rPr lang="es-MX" b="1" dirty="0" smtClean="0"/>
                        <a:t>8. Rosa</a:t>
                      </a:r>
                      <a:r>
                        <a:rPr lang="es-MX" b="1" baseline="0" dirty="0" smtClean="0"/>
                        <a:t> </a:t>
                      </a:r>
                      <a:r>
                        <a:rPr lang="es-MX" b="1" u="sng" baseline="0" dirty="0" err="1" smtClean="0">
                          <a:solidFill>
                            <a:srgbClr val="FF0000"/>
                          </a:solidFill>
                        </a:rPr>
                        <a:t>is</a:t>
                      </a:r>
                      <a:r>
                        <a:rPr lang="es-MX" b="1" u="sng" baseline="0" dirty="0" smtClean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es-MX" b="1" u="sng" baseline="0" dirty="0" err="1" smtClean="0">
                          <a:solidFill>
                            <a:srgbClr val="FF0000"/>
                          </a:solidFill>
                        </a:rPr>
                        <a:t>going</a:t>
                      </a:r>
                      <a:r>
                        <a:rPr lang="es-MX" b="1" u="sng" baseline="0" dirty="0" smtClean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es-MX" b="1" u="sng" baseline="0" dirty="0" err="1" smtClean="0">
                          <a:solidFill>
                            <a:srgbClr val="FF0000"/>
                          </a:solidFill>
                        </a:rPr>
                        <a:t>to</a:t>
                      </a:r>
                      <a:r>
                        <a:rPr lang="es-MX" b="1" u="sng" baseline="0" dirty="0" smtClean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es-MX" b="1" u="sng" baseline="0" dirty="0" err="1" smtClean="0">
                          <a:solidFill>
                            <a:srgbClr val="FF0000"/>
                          </a:solidFill>
                        </a:rPr>
                        <a:t>eat</a:t>
                      </a:r>
                      <a:r>
                        <a:rPr lang="es-MX" b="1" u="sng" baseline="0" dirty="0" smtClean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es-MX" b="1" baseline="0" dirty="0" err="1" smtClean="0"/>
                        <a:t>the</a:t>
                      </a:r>
                      <a:r>
                        <a:rPr lang="es-MX" b="1" baseline="0" dirty="0" smtClean="0"/>
                        <a:t> </a:t>
                      </a:r>
                      <a:r>
                        <a:rPr lang="es-MX" b="1" baseline="0" dirty="0" err="1" smtClean="0"/>
                        <a:t>apple</a:t>
                      </a:r>
                      <a:r>
                        <a:rPr lang="es-MX" b="1" baseline="0" dirty="0" smtClean="0"/>
                        <a:t>.</a:t>
                      </a:r>
                      <a:endParaRPr lang="es-HN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b="1" dirty="0" err="1" smtClean="0"/>
                        <a:t>The</a:t>
                      </a:r>
                      <a:r>
                        <a:rPr lang="es-MX" b="1" dirty="0" smtClean="0"/>
                        <a:t> </a:t>
                      </a:r>
                      <a:r>
                        <a:rPr lang="es-MX" b="1" dirty="0" err="1" smtClean="0"/>
                        <a:t>apple</a:t>
                      </a:r>
                      <a:r>
                        <a:rPr lang="es-MX" b="1" dirty="0" smtClean="0"/>
                        <a:t> </a:t>
                      </a:r>
                      <a:r>
                        <a:rPr lang="es-MX" b="1" dirty="0" smtClean="0"/>
                        <a:t> </a:t>
                      </a:r>
                      <a:r>
                        <a:rPr lang="es-MX" b="1" dirty="0" err="1" smtClean="0">
                          <a:solidFill>
                            <a:srgbClr val="FF0000"/>
                          </a:solidFill>
                        </a:rPr>
                        <a:t>is</a:t>
                      </a:r>
                      <a:r>
                        <a:rPr lang="es-MX" b="1" dirty="0" smtClean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es-MX" b="1" dirty="0" err="1" smtClean="0">
                          <a:solidFill>
                            <a:srgbClr val="FF0000"/>
                          </a:solidFill>
                        </a:rPr>
                        <a:t>going</a:t>
                      </a:r>
                      <a:r>
                        <a:rPr lang="es-MX" b="1" dirty="0" smtClean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es-MX" b="1" dirty="0" err="1" smtClean="0">
                          <a:solidFill>
                            <a:srgbClr val="FF0000"/>
                          </a:solidFill>
                        </a:rPr>
                        <a:t>to</a:t>
                      </a:r>
                      <a:r>
                        <a:rPr lang="es-MX" b="1" dirty="0" smtClean="0">
                          <a:solidFill>
                            <a:srgbClr val="FF0000"/>
                          </a:solidFill>
                        </a:rPr>
                        <a:t> be </a:t>
                      </a:r>
                      <a:r>
                        <a:rPr lang="es-MX" b="1" dirty="0" err="1" smtClean="0">
                          <a:solidFill>
                            <a:srgbClr val="FF0000"/>
                          </a:solidFill>
                        </a:rPr>
                        <a:t>eaten</a:t>
                      </a:r>
                      <a:r>
                        <a:rPr lang="es-MX" b="1" dirty="0" smtClean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es-MX" b="1" dirty="0" err="1" smtClean="0"/>
                        <a:t>by</a:t>
                      </a:r>
                      <a:r>
                        <a:rPr lang="es-MX" b="1" dirty="0" smtClean="0"/>
                        <a:t> </a:t>
                      </a:r>
                      <a:r>
                        <a:rPr lang="es-MX" b="1" dirty="0" err="1" smtClean="0"/>
                        <a:t>her</a:t>
                      </a:r>
                      <a:r>
                        <a:rPr lang="es-MX" b="1" dirty="0" smtClean="0"/>
                        <a:t>.</a:t>
                      </a:r>
                      <a:r>
                        <a:rPr lang="es-MX" b="1" baseline="0" dirty="0" smtClean="0"/>
                        <a:t> (</a:t>
                      </a:r>
                      <a:r>
                        <a:rPr lang="es-MX" b="1" baseline="0" dirty="0" err="1" smtClean="0"/>
                        <a:t>future</a:t>
                      </a:r>
                      <a:r>
                        <a:rPr lang="es-MX" b="1" baseline="0" dirty="0" smtClean="0"/>
                        <a:t> </a:t>
                      </a:r>
                      <a:r>
                        <a:rPr lang="es-MX" b="1" baseline="0" dirty="0" err="1" smtClean="0"/>
                        <a:t>going</a:t>
                      </a:r>
                      <a:r>
                        <a:rPr lang="es-MX" b="1" baseline="0" dirty="0" smtClean="0"/>
                        <a:t> </a:t>
                      </a:r>
                      <a:r>
                        <a:rPr lang="es-MX" b="1" baseline="0" dirty="0" err="1" smtClean="0"/>
                        <a:t>to</a:t>
                      </a:r>
                      <a:r>
                        <a:rPr lang="es-MX" b="1" baseline="0" dirty="0" smtClean="0"/>
                        <a:t>)</a:t>
                      </a:r>
                      <a:endParaRPr lang="es-HN" b="1" dirty="0"/>
                    </a:p>
                  </a:txBody>
                  <a:tcPr/>
                </a:tc>
              </a:tr>
              <a:tr h="614673">
                <a:tc>
                  <a:txBody>
                    <a:bodyPr/>
                    <a:lstStyle/>
                    <a:p>
                      <a:r>
                        <a:rPr lang="es-MX" b="1" dirty="0" smtClean="0"/>
                        <a:t>9. Rosa </a:t>
                      </a:r>
                      <a:r>
                        <a:rPr lang="es-MX" b="1" u="sng" dirty="0" err="1" smtClean="0">
                          <a:solidFill>
                            <a:srgbClr val="FF0000"/>
                          </a:solidFill>
                        </a:rPr>
                        <a:t>will</a:t>
                      </a:r>
                      <a:r>
                        <a:rPr lang="es-MX" b="1" u="sng" dirty="0" smtClean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es-MX" b="1" u="sng" dirty="0" err="1" smtClean="0">
                          <a:solidFill>
                            <a:srgbClr val="FF0000"/>
                          </a:solidFill>
                        </a:rPr>
                        <a:t>eat</a:t>
                      </a:r>
                      <a:r>
                        <a:rPr lang="es-MX" b="1" u="sng" dirty="0" smtClean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es-MX" b="1" dirty="0" err="1" smtClean="0"/>
                        <a:t>the</a:t>
                      </a:r>
                      <a:r>
                        <a:rPr lang="es-MX" b="1" dirty="0" smtClean="0"/>
                        <a:t> </a:t>
                      </a:r>
                      <a:r>
                        <a:rPr lang="es-MX" b="1" dirty="0" err="1" smtClean="0"/>
                        <a:t>apple</a:t>
                      </a:r>
                      <a:r>
                        <a:rPr lang="es-MX" b="1" dirty="0" smtClean="0"/>
                        <a:t>.</a:t>
                      </a:r>
                      <a:endParaRPr lang="es-HN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b="1" dirty="0" err="1" smtClean="0"/>
                        <a:t>The</a:t>
                      </a:r>
                      <a:r>
                        <a:rPr lang="es-MX" b="1" dirty="0" smtClean="0"/>
                        <a:t> </a:t>
                      </a:r>
                      <a:r>
                        <a:rPr lang="es-MX" b="1" dirty="0" err="1" smtClean="0"/>
                        <a:t>apple</a:t>
                      </a:r>
                      <a:r>
                        <a:rPr lang="es-MX" b="1" dirty="0" smtClean="0"/>
                        <a:t> </a:t>
                      </a:r>
                      <a:r>
                        <a:rPr lang="es-MX" b="1" dirty="0" err="1" smtClean="0">
                          <a:solidFill>
                            <a:srgbClr val="FF0000"/>
                          </a:solidFill>
                        </a:rPr>
                        <a:t>will</a:t>
                      </a:r>
                      <a:r>
                        <a:rPr lang="es-MX" b="1" dirty="0" smtClean="0">
                          <a:solidFill>
                            <a:srgbClr val="FF0000"/>
                          </a:solidFill>
                        </a:rPr>
                        <a:t> be </a:t>
                      </a:r>
                      <a:r>
                        <a:rPr lang="es-MX" b="1" dirty="0" err="1" smtClean="0">
                          <a:solidFill>
                            <a:srgbClr val="FF0000"/>
                          </a:solidFill>
                        </a:rPr>
                        <a:t>eaten</a:t>
                      </a:r>
                      <a:r>
                        <a:rPr lang="es-MX" b="1" dirty="0" smtClean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es-MX" b="1" dirty="0" err="1" smtClean="0"/>
                        <a:t>by</a:t>
                      </a:r>
                      <a:r>
                        <a:rPr lang="es-MX" b="1" dirty="0" smtClean="0"/>
                        <a:t> </a:t>
                      </a:r>
                      <a:r>
                        <a:rPr lang="es-MX" b="1" dirty="0" err="1" smtClean="0"/>
                        <a:t>her</a:t>
                      </a:r>
                      <a:r>
                        <a:rPr lang="es-MX" b="1" dirty="0" smtClean="0"/>
                        <a:t>. (</a:t>
                      </a:r>
                      <a:r>
                        <a:rPr lang="es-MX" b="1" dirty="0" err="1" smtClean="0"/>
                        <a:t>future</a:t>
                      </a:r>
                      <a:r>
                        <a:rPr lang="es-MX" b="1" dirty="0" smtClean="0"/>
                        <a:t> </a:t>
                      </a:r>
                      <a:r>
                        <a:rPr lang="es-MX" b="1" dirty="0" err="1" smtClean="0"/>
                        <a:t>will</a:t>
                      </a:r>
                      <a:r>
                        <a:rPr lang="es-MX" b="1" dirty="0" smtClean="0"/>
                        <a:t>)</a:t>
                      </a:r>
                      <a:endParaRPr lang="es-HN" b="1" dirty="0"/>
                    </a:p>
                  </a:txBody>
                  <a:tcPr/>
                </a:tc>
              </a:tr>
              <a:tr h="614673">
                <a:tc>
                  <a:txBody>
                    <a:bodyPr/>
                    <a:lstStyle/>
                    <a:p>
                      <a:endParaRPr lang="es-H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HN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080507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HN"/>
          </a:p>
        </p:txBody>
      </p:sp>
      <p:graphicFrame>
        <p:nvGraphicFramePr>
          <p:cNvPr id="5" name="Marcador de contenido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2771203"/>
              </p:ext>
            </p:extLst>
          </p:nvPr>
        </p:nvGraphicFramePr>
        <p:xfrm>
          <a:off x="296214" y="631065"/>
          <a:ext cx="11212132" cy="5763197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5606066"/>
                <a:gridCol w="5606066"/>
              </a:tblGrid>
              <a:tr h="523927">
                <a:tc>
                  <a:txBody>
                    <a:bodyPr/>
                    <a:lstStyle/>
                    <a:p>
                      <a:r>
                        <a:rPr lang="es-MX" dirty="0" smtClean="0"/>
                        <a:t>MODALS</a:t>
                      </a:r>
                      <a:endParaRPr lang="es-H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HN"/>
                    </a:p>
                  </a:txBody>
                  <a:tcPr/>
                </a:tc>
              </a:tr>
              <a:tr h="523927">
                <a:tc>
                  <a:txBody>
                    <a:bodyPr/>
                    <a:lstStyle/>
                    <a:p>
                      <a:r>
                        <a:rPr lang="es-MX" dirty="0" smtClean="0"/>
                        <a:t>1. Rosa </a:t>
                      </a:r>
                      <a:r>
                        <a:rPr lang="es-MX" b="1" u="sng" dirty="0" smtClean="0">
                          <a:solidFill>
                            <a:srgbClr val="00B050"/>
                          </a:solidFill>
                        </a:rPr>
                        <a:t>can </a:t>
                      </a:r>
                      <a:r>
                        <a:rPr lang="es-MX" b="1" u="sng" dirty="0" err="1" smtClean="0">
                          <a:solidFill>
                            <a:srgbClr val="00B050"/>
                          </a:solidFill>
                        </a:rPr>
                        <a:t>eat</a:t>
                      </a:r>
                      <a:r>
                        <a:rPr lang="es-MX" b="1" u="sng" dirty="0" smtClean="0">
                          <a:solidFill>
                            <a:srgbClr val="00B050"/>
                          </a:solidFill>
                        </a:rPr>
                        <a:t> </a:t>
                      </a:r>
                      <a:r>
                        <a:rPr lang="es-MX" dirty="0" err="1" smtClean="0"/>
                        <a:t>the</a:t>
                      </a:r>
                      <a:r>
                        <a:rPr lang="es-MX" dirty="0" smtClean="0"/>
                        <a:t> Apple.</a:t>
                      </a:r>
                      <a:endParaRPr lang="es-H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err="1" smtClean="0"/>
                        <a:t>The</a:t>
                      </a:r>
                      <a:r>
                        <a:rPr lang="es-MX" dirty="0" smtClean="0"/>
                        <a:t> Apple </a:t>
                      </a:r>
                      <a:r>
                        <a:rPr lang="es-MX" b="1" dirty="0" smtClean="0">
                          <a:solidFill>
                            <a:srgbClr val="FF0000"/>
                          </a:solidFill>
                        </a:rPr>
                        <a:t>can be </a:t>
                      </a:r>
                      <a:r>
                        <a:rPr lang="es-MX" b="1" dirty="0" err="1" smtClean="0">
                          <a:solidFill>
                            <a:srgbClr val="FF0000"/>
                          </a:solidFill>
                        </a:rPr>
                        <a:t>eaten</a:t>
                      </a:r>
                      <a:r>
                        <a:rPr lang="es-MX" b="1" dirty="0" smtClean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es-MX" dirty="0" err="1" smtClean="0"/>
                        <a:t>by</a:t>
                      </a:r>
                      <a:r>
                        <a:rPr lang="es-MX" dirty="0" smtClean="0"/>
                        <a:t> </a:t>
                      </a:r>
                      <a:r>
                        <a:rPr lang="es-MX" dirty="0" smtClean="0"/>
                        <a:t>Rosa. </a:t>
                      </a:r>
                      <a:endParaRPr lang="es-HN" dirty="0"/>
                    </a:p>
                  </a:txBody>
                  <a:tcPr/>
                </a:tc>
              </a:tr>
              <a:tr h="523927">
                <a:tc>
                  <a:txBody>
                    <a:bodyPr/>
                    <a:lstStyle/>
                    <a:p>
                      <a:r>
                        <a:rPr lang="es-MX" dirty="0" smtClean="0"/>
                        <a:t>2. </a:t>
                      </a:r>
                      <a:r>
                        <a:rPr lang="es-MX" dirty="0" err="1" smtClean="0"/>
                        <a:t>She</a:t>
                      </a:r>
                      <a:r>
                        <a:rPr lang="es-MX" dirty="0" smtClean="0"/>
                        <a:t> </a:t>
                      </a:r>
                      <a:r>
                        <a:rPr lang="es-MX" b="1" u="sng" dirty="0" err="1" smtClean="0">
                          <a:solidFill>
                            <a:srgbClr val="00B050"/>
                          </a:solidFill>
                        </a:rPr>
                        <a:t>could</a:t>
                      </a:r>
                      <a:r>
                        <a:rPr lang="es-MX" b="1" u="sng" dirty="0" smtClean="0">
                          <a:solidFill>
                            <a:srgbClr val="00B050"/>
                          </a:solidFill>
                        </a:rPr>
                        <a:t> </a:t>
                      </a:r>
                      <a:r>
                        <a:rPr lang="es-MX" b="1" u="sng" dirty="0" err="1" smtClean="0">
                          <a:solidFill>
                            <a:srgbClr val="00B050"/>
                          </a:solidFill>
                        </a:rPr>
                        <a:t>eat</a:t>
                      </a:r>
                      <a:r>
                        <a:rPr lang="es-MX" dirty="0" smtClean="0"/>
                        <a:t> </a:t>
                      </a:r>
                      <a:r>
                        <a:rPr lang="es-MX" dirty="0" err="1" smtClean="0"/>
                        <a:t>the</a:t>
                      </a:r>
                      <a:r>
                        <a:rPr lang="es-MX" dirty="0" smtClean="0"/>
                        <a:t> Apple.</a:t>
                      </a:r>
                      <a:endParaRPr lang="es-H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err="1" smtClean="0"/>
                        <a:t>The</a:t>
                      </a:r>
                      <a:r>
                        <a:rPr lang="es-MX" dirty="0" smtClean="0"/>
                        <a:t> Apple </a:t>
                      </a:r>
                      <a:r>
                        <a:rPr lang="es-MX" b="1" dirty="0" err="1" smtClean="0">
                          <a:solidFill>
                            <a:srgbClr val="FF0000"/>
                          </a:solidFill>
                        </a:rPr>
                        <a:t>could</a:t>
                      </a:r>
                      <a:r>
                        <a:rPr lang="es-MX" b="1" dirty="0" smtClean="0">
                          <a:solidFill>
                            <a:srgbClr val="FF0000"/>
                          </a:solidFill>
                        </a:rPr>
                        <a:t> be </a:t>
                      </a:r>
                      <a:r>
                        <a:rPr lang="es-MX" b="1" dirty="0" err="1" smtClean="0">
                          <a:solidFill>
                            <a:srgbClr val="FF0000"/>
                          </a:solidFill>
                        </a:rPr>
                        <a:t>eaten</a:t>
                      </a:r>
                      <a:r>
                        <a:rPr lang="es-MX" b="1" dirty="0" smtClean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es-MX" dirty="0" err="1" smtClean="0"/>
                        <a:t>by</a:t>
                      </a:r>
                      <a:r>
                        <a:rPr lang="es-MX" dirty="0" smtClean="0"/>
                        <a:t> </a:t>
                      </a:r>
                      <a:r>
                        <a:rPr lang="es-MX" dirty="0" err="1" smtClean="0"/>
                        <a:t>her</a:t>
                      </a:r>
                      <a:r>
                        <a:rPr lang="es-MX" dirty="0" smtClean="0"/>
                        <a:t>.</a:t>
                      </a:r>
                      <a:endParaRPr lang="es-HN" dirty="0"/>
                    </a:p>
                  </a:txBody>
                  <a:tcPr/>
                </a:tc>
              </a:tr>
              <a:tr h="523927">
                <a:tc>
                  <a:txBody>
                    <a:bodyPr/>
                    <a:lstStyle/>
                    <a:p>
                      <a:r>
                        <a:rPr lang="es-MX" dirty="0" smtClean="0"/>
                        <a:t>3. </a:t>
                      </a:r>
                      <a:r>
                        <a:rPr lang="es-MX" dirty="0" err="1" smtClean="0"/>
                        <a:t>She</a:t>
                      </a:r>
                      <a:r>
                        <a:rPr lang="es-MX" dirty="0" smtClean="0"/>
                        <a:t> </a:t>
                      </a:r>
                      <a:r>
                        <a:rPr lang="es-MX" b="1" u="sng" dirty="0" err="1" smtClean="0">
                          <a:solidFill>
                            <a:srgbClr val="00B050"/>
                          </a:solidFill>
                        </a:rPr>
                        <a:t>may</a:t>
                      </a:r>
                      <a:r>
                        <a:rPr lang="es-MX" b="1" u="sng" dirty="0" smtClean="0">
                          <a:solidFill>
                            <a:srgbClr val="00B050"/>
                          </a:solidFill>
                        </a:rPr>
                        <a:t> </a:t>
                      </a:r>
                      <a:r>
                        <a:rPr lang="es-MX" b="1" u="sng" dirty="0" err="1" smtClean="0">
                          <a:solidFill>
                            <a:srgbClr val="00B050"/>
                          </a:solidFill>
                        </a:rPr>
                        <a:t>eat</a:t>
                      </a:r>
                      <a:r>
                        <a:rPr lang="es-MX" b="1" u="sng" dirty="0" smtClean="0">
                          <a:solidFill>
                            <a:srgbClr val="00B050"/>
                          </a:solidFill>
                        </a:rPr>
                        <a:t> </a:t>
                      </a:r>
                      <a:r>
                        <a:rPr lang="es-MX" dirty="0" err="1" smtClean="0"/>
                        <a:t>the</a:t>
                      </a:r>
                      <a:r>
                        <a:rPr lang="es-MX" dirty="0" smtClean="0"/>
                        <a:t> Apple.</a:t>
                      </a:r>
                      <a:endParaRPr lang="es-H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err="1" smtClean="0"/>
                        <a:t>The</a:t>
                      </a:r>
                      <a:r>
                        <a:rPr lang="es-MX" dirty="0" smtClean="0"/>
                        <a:t> Apple </a:t>
                      </a:r>
                      <a:r>
                        <a:rPr lang="es-MX" b="1" dirty="0" err="1" smtClean="0">
                          <a:solidFill>
                            <a:srgbClr val="FF0000"/>
                          </a:solidFill>
                        </a:rPr>
                        <a:t>may</a:t>
                      </a:r>
                      <a:r>
                        <a:rPr lang="es-MX" b="1" dirty="0" smtClean="0">
                          <a:solidFill>
                            <a:srgbClr val="FF0000"/>
                          </a:solidFill>
                        </a:rPr>
                        <a:t> be </a:t>
                      </a:r>
                      <a:r>
                        <a:rPr lang="es-MX" b="1" dirty="0" err="1" smtClean="0">
                          <a:solidFill>
                            <a:srgbClr val="FF0000"/>
                          </a:solidFill>
                        </a:rPr>
                        <a:t>eaten</a:t>
                      </a:r>
                      <a:r>
                        <a:rPr lang="es-MX" b="1" dirty="0" smtClean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es-MX" dirty="0" err="1" smtClean="0"/>
                        <a:t>by</a:t>
                      </a:r>
                      <a:r>
                        <a:rPr lang="es-MX" dirty="0" smtClean="0"/>
                        <a:t> </a:t>
                      </a:r>
                      <a:r>
                        <a:rPr lang="es-MX" dirty="0" err="1" smtClean="0"/>
                        <a:t>her</a:t>
                      </a:r>
                      <a:r>
                        <a:rPr lang="es-MX" dirty="0" smtClean="0"/>
                        <a:t>.</a:t>
                      </a:r>
                      <a:endParaRPr lang="es-HN" dirty="0"/>
                    </a:p>
                  </a:txBody>
                  <a:tcPr/>
                </a:tc>
              </a:tr>
              <a:tr h="523927">
                <a:tc>
                  <a:txBody>
                    <a:bodyPr/>
                    <a:lstStyle/>
                    <a:p>
                      <a:r>
                        <a:rPr lang="es-MX" dirty="0" smtClean="0"/>
                        <a:t>4. </a:t>
                      </a:r>
                      <a:r>
                        <a:rPr lang="es-MX" dirty="0" err="1" smtClean="0"/>
                        <a:t>She</a:t>
                      </a:r>
                      <a:r>
                        <a:rPr lang="es-MX" dirty="0" smtClean="0"/>
                        <a:t> </a:t>
                      </a:r>
                      <a:r>
                        <a:rPr lang="es-MX" b="1" u="sng" dirty="0" err="1" smtClean="0">
                          <a:solidFill>
                            <a:srgbClr val="00B050"/>
                          </a:solidFill>
                        </a:rPr>
                        <a:t>might</a:t>
                      </a:r>
                      <a:r>
                        <a:rPr lang="es-MX" b="1" u="sng" dirty="0" smtClean="0">
                          <a:solidFill>
                            <a:srgbClr val="00B050"/>
                          </a:solidFill>
                        </a:rPr>
                        <a:t> </a:t>
                      </a:r>
                      <a:r>
                        <a:rPr lang="es-MX" b="1" u="sng" dirty="0" err="1" smtClean="0">
                          <a:solidFill>
                            <a:srgbClr val="00B050"/>
                          </a:solidFill>
                        </a:rPr>
                        <a:t>eat</a:t>
                      </a:r>
                      <a:r>
                        <a:rPr lang="es-MX" b="1" u="sng" dirty="0" smtClean="0">
                          <a:solidFill>
                            <a:srgbClr val="00B050"/>
                          </a:solidFill>
                        </a:rPr>
                        <a:t> </a:t>
                      </a:r>
                      <a:r>
                        <a:rPr lang="es-MX" dirty="0" err="1" smtClean="0"/>
                        <a:t>the</a:t>
                      </a:r>
                      <a:r>
                        <a:rPr lang="es-MX" dirty="0" smtClean="0"/>
                        <a:t> Apple.</a:t>
                      </a:r>
                      <a:endParaRPr lang="es-H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err="1" smtClean="0"/>
                        <a:t>The</a:t>
                      </a:r>
                      <a:r>
                        <a:rPr lang="es-MX" dirty="0" smtClean="0"/>
                        <a:t> Apple </a:t>
                      </a:r>
                      <a:r>
                        <a:rPr lang="es-MX" b="1" dirty="0" err="1" smtClean="0">
                          <a:solidFill>
                            <a:srgbClr val="FF0000"/>
                          </a:solidFill>
                        </a:rPr>
                        <a:t>might</a:t>
                      </a:r>
                      <a:r>
                        <a:rPr lang="es-MX" b="1" dirty="0" smtClean="0">
                          <a:solidFill>
                            <a:srgbClr val="FF0000"/>
                          </a:solidFill>
                        </a:rPr>
                        <a:t> be </a:t>
                      </a:r>
                      <a:r>
                        <a:rPr lang="es-MX" b="1" dirty="0" err="1" smtClean="0">
                          <a:solidFill>
                            <a:srgbClr val="FF0000"/>
                          </a:solidFill>
                        </a:rPr>
                        <a:t>eaten</a:t>
                      </a:r>
                      <a:r>
                        <a:rPr lang="es-MX" b="1" dirty="0" smtClean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es-MX" dirty="0" err="1" smtClean="0"/>
                        <a:t>by</a:t>
                      </a:r>
                      <a:r>
                        <a:rPr lang="es-MX" dirty="0" smtClean="0"/>
                        <a:t> </a:t>
                      </a:r>
                      <a:r>
                        <a:rPr lang="es-MX" dirty="0" err="1" smtClean="0"/>
                        <a:t>her</a:t>
                      </a:r>
                      <a:r>
                        <a:rPr lang="es-MX" dirty="0" smtClean="0"/>
                        <a:t>.</a:t>
                      </a:r>
                      <a:endParaRPr lang="es-HN" dirty="0"/>
                    </a:p>
                  </a:txBody>
                  <a:tcPr/>
                </a:tc>
              </a:tr>
              <a:tr h="523927">
                <a:tc>
                  <a:txBody>
                    <a:bodyPr/>
                    <a:lstStyle/>
                    <a:p>
                      <a:r>
                        <a:rPr lang="es-MX" dirty="0" smtClean="0"/>
                        <a:t>5. </a:t>
                      </a:r>
                      <a:r>
                        <a:rPr lang="es-MX" dirty="0" err="1" smtClean="0"/>
                        <a:t>She</a:t>
                      </a:r>
                      <a:r>
                        <a:rPr lang="es-MX" dirty="0" smtClean="0"/>
                        <a:t> </a:t>
                      </a:r>
                      <a:r>
                        <a:rPr lang="es-MX" b="1" u="sng" dirty="0" err="1" smtClean="0">
                          <a:solidFill>
                            <a:srgbClr val="00B050"/>
                          </a:solidFill>
                        </a:rPr>
                        <a:t>must</a:t>
                      </a:r>
                      <a:r>
                        <a:rPr lang="es-MX" b="1" u="sng" dirty="0" smtClean="0">
                          <a:solidFill>
                            <a:srgbClr val="00B050"/>
                          </a:solidFill>
                        </a:rPr>
                        <a:t> </a:t>
                      </a:r>
                      <a:r>
                        <a:rPr lang="es-MX" b="1" u="sng" dirty="0" err="1" smtClean="0">
                          <a:solidFill>
                            <a:srgbClr val="00B050"/>
                          </a:solidFill>
                        </a:rPr>
                        <a:t>eat</a:t>
                      </a:r>
                      <a:r>
                        <a:rPr lang="es-MX" b="1" u="sng" dirty="0" smtClean="0">
                          <a:solidFill>
                            <a:srgbClr val="00B050"/>
                          </a:solidFill>
                        </a:rPr>
                        <a:t> </a:t>
                      </a:r>
                      <a:r>
                        <a:rPr lang="es-MX" dirty="0" err="1" smtClean="0"/>
                        <a:t>the</a:t>
                      </a:r>
                      <a:r>
                        <a:rPr lang="es-MX" dirty="0" smtClean="0"/>
                        <a:t> Apple.</a:t>
                      </a:r>
                      <a:endParaRPr lang="es-H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err="1" smtClean="0"/>
                        <a:t>The</a:t>
                      </a:r>
                      <a:r>
                        <a:rPr lang="es-MX" dirty="0" smtClean="0"/>
                        <a:t> Apple </a:t>
                      </a:r>
                      <a:r>
                        <a:rPr lang="es-MX" b="1" dirty="0" err="1" smtClean="0">
                          <a:solidFill>
                            <a:srgbClr val="FF0000"/>
                          </a:solidFill>
                        </a:rPr>
                        <a:t>must</a:t>
                      </a:r>
                      <a:r>
                        <a:rPr lang="es-MX" b="1" dirty="0" smtClean="0">
                          <a:solidFill>
                            <a:srgbClr val="FF0000"/>
                          </a:solidFill>
                        </a:rPr>
                        <a:t> be </a:t>
                      </a:r>
                      <a:r>
                        <a:rPr lang="es-MX" b="1" dirty="0" err="1" smtClean="0">
                          <a:solidFill>
                            <a:srgbClr val="FF0000"/>
                          </a:solidFill>
                        </a:rPr>
                        <a:t>eaten</a:t>
                      </a:r>
                      <a:r>
                        <a:rPr lang="es-MX" b="1" dirty="0" smtClean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es-MX" baseline="0" dirty="0" err="1" smtClean="0"/>
                        <a:t>by</a:t>
                      </a:r>
                      <a:r>
                        <a:rPr lang="es-MX" baseline="0" dirty="0" smtClean="0"/>
                        <a:t> </a:t>
                      </a:r>
                      <a:r>
                        <a:rPr lang="es-MX" baseline="0" dirty="0" err="1" smtClean="0"/>
                        <a:t>her</a:t>
                      </a:r>
                      <a:r>
                        <a:rPr lang="es-MX" baseline="0" dirty="0" smtClean="0"/>
                        <a:t>.</a:t>
                      </a:r>
                      <a:endParaRPr lang="es-HN" dirty="0"/>
                    </a:p>
                  </a:txBody>
                  <a:tcPr/>
                </a:tc>
              </a:tr>
              <a:tr h="523927">
                <a:tc>
                  <a:txBody>
                    <a:bodyPr/>
                    <a:lstStyle/>
                    <a:p>
                      <a:r>
                        <a:rPr lang="es-MX" dirty="0" smtClean="0"/>
                        <a:t>6. </a:t>
                      </a:r>
                      <a:r>
                        <a:rPr lang="es-MX" dirty="0" err="1" smtClean="0"/>
                        <a:t>She</a:t>
                      </a:r>
                      <a:r>
                        <a:rPr lang="es-MX" dirty="0" smtClean="0"/>
                        <a:t> </a:t>
                      </a:r>
                      <a:r>
                        <a:rPr lang="es-MX" b="1" u="sng" dirty="0" err="1" smtClean="0">
                          <a:solidFill>
                            <a:srgbClr val="00B050"/>
                          </a:solidFill>
                        </a:rPr>
                        <a:t>should</a:t>
                      </a:r>
                      <a:r>
                        <a:rPr lang="es-MX" b="1" u="sng" dirty="0" smtClean="0">
                          <a:solidFill>
                            <a:srgbClr val="00B050"/>
                          </a:solidFill>
                        </a:rPr>
                        <a:t> </a:t>
                      </a:r>
                      <a:r>
                        <a:rPr lang="es-MX" b="1" u="sng" dirty="0" err="1" smtClean="0">
                          <a:solidFill>
                            <a:srgbClr val="00B050"/>
                          </a:solidFill>
                        </a:rPr>
                        <a:t>eat</a:t>
                      </a:r>
                      <a:r>
                        <a:rPr lang="es-MX" b="1" u="sng" dirty="0" smtClean="0">
                          <a:solidFill>
                            <a:srgbClr val="00B050"/>
                          </a:solidFill>
                        </a:rPr>
                        <a:t> </a:t>
                      </a:r>
                      <a:r>
                        <a:rPr lang="es-MX" dirty="0" err="1" smtClean="0"/>
                        <a:t>the</a:t>
                      </a:r>
                      <a:r>
                        <a:rPr lang="es-MX" dirty="0" smtClean="0"/>
                        <a:t> Apple.</a:t>
                      </a:r>
                      <a:endParaRPr lang="es-H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err="1" smtClean="0"/>
                        <a:t>The</a:t>
                      </a:r>
                      <a:r>
                        <a:rPr lang="es-MX" dirty="0" smtClean="0"/>
                        <a:t> Apple </a:t>
                      </a:r>
                      <a:r>
                        <a:rPr lang="es-MX" b="1" dirty="0" err="1" smtClean="0">
                          <a:solidFill>
                            <a:srgbClr val="FF0000"/>
                          </a:solidFill>
                        </a:rPr>
                        <a:t>should</a:t>
                      </a:r>
                      <a:r>
                        <a:rPr lang="es-MX" b="1" dirty="0" smtClean="0">
                          <a:solidFill>
                            <a:srgbClr val="FF0000"/>
                          </a:solidFill>
                        </a:rPr>
                        <a:t> be </a:t>
                      </a:r>
                      <a:r>
                        <a:rPr lang="es-MX" b="1" dirty="0" err="1" smtClean="0">
                          <a:solidFill>
                            <a:srgbClr val="FF0000"/>
                          </a:solidFill>
                        </a:rPr>
                        <a:t>eaten</a:t>
                      </a:r>
                      <a:r>
                        <a:rPr lang="es-MX" b="1" dirty="0" smtClean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es-MX" dirty="0" err="1" smtClean="0"/>
                        <a:t>by</a:t>
                      </a:r>
                      <a:r>
                        <a:rPr lang="es-MX" dirty="0" smtClean="0"/>
                        <a:t> </a:t>
                      </a:r>
                      <a:r>
                        <a:rPr lang="es-MX" dirty="0" err="1" smtClean="0"/>
                        <a:t>her</a:t>
                      </a:r>
                      <a:r>
                        <a:rPr lang="es-MX" dirty="0" smtClean="0"/>
                        <a:t>.</a:t>
                      </a:r>
                      <a:endParaRPr lang="es-HN" dirty="0"/>
                    </a:p>
                  </a:txBody>
                  <a:tcPr/>
                </a:tc>
              </a:tr>
              <a:tr h="523927">
                <a:tc>
                  <a:txBody>
                    <a:bodyPr/>
                    <a:lstStyle/>
                    <a:p>
                      <a:r>
                        <a:rPr lang="es-MX" dirty="0" err="1" smtClean="0"/>
                        <a:t>She</a:t>
                      </a:r>
                      <a:r>
                        <a:rPr lang="es-MX" dirty="0" smtClean="0"/>
                        <a:t> has </a:t>
                      </a:r>
                      <a:r>
                        <a:rPr lang="es-MX" dirty="0" err="1" smtClean="0"/>
                        <a:t>to</a:t>
                      </a:r>
                      <a:r>
                        <a:rPr lang="es-MX" dirty="0" smtClean="0"/>
                        <a:t> </a:t>
                      </a:r>
                      <a:r>
                        <a:rPr lang="es-MX" dirty="0" err="1" smtClean="0"/>
                        <a:t>eat</a:t>
                      </a:r>
                      <a:r>
                        <a:rPr lang="es-MX" dirty="0" smtClean="0"/>
                        <a:t> </a:t>
                      </a:r>
                      <a:r>
                        <a:rPr lang="es-MX" dirty="0" err="1" smtClean="0"/>
                        <a:t>the</a:t>
                      </a:r>
                      <a:r>
                        <a:rPr lang="es-MX" dirty="0" smtClean="0"/>
                        <a:t> Apple.</a:t>
                      </a:r>
                      <a:endParaRPr lang="es-H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err="1" smtClean="0"/>
                        <a:t>The</a:t>
                      </a:r>
                      <a:r>
                        <a:rPr lang="es-MX" dirty="0" smtClean="0"/>
                        <a:t> Apple </a:t>
                      </a:r>
                      <a:r>
                        <a:rPr lang="es-MX" b="1" dirty="0" smtClean="0">
                          <a:solidFill>
                            <a:srgbClr val="FF0000"/>
                          </a:solidFill>
                        </a:rPr>
                        <a:t>has </a:t>
                      </a:r>
                      <a:r>
                        <a:rPr lang="es-MX" b="1" dirty="0" err="1" smtClean="0">
                          <a:solidFill>
                            <a:srgbClr val="FF0000"/>
                          </a:solidFill>
                        </a:rPr>
                        <a:t>to</a:t>
                      </a:r>
                      <a:r>
                        <a:rPr lang="es-MX" b="1" dirty="0" smtClean="0">
                          <a:solidFill>
                            <a:srgbClr val="FF0000"/>
                          </a:solidFill>
                        </a:rPr>
                        <a:t> be </a:t>
                      </a:r>
                      <a:r>
                        <a:rPr lang="es-MX" b="1" dirty="0" err="1" smtClean="0">
                          <a:solidFill>
                            <a:srgbClr val="FF0000"/>
                          </a:solidFill>
                        </a:rPr>
                        <a:t>eaten</a:t>
                      </a:r>
                      <a:r>
                        <a:rPr lang="es-MX" b="1" dirty="0" smtClean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es-MX" dirty="0" err="1" smtClean="0"/>
                        <a:t>by</a:t>
                      </a:r>
                      <a:r>
                        <a:rPr lang="es-MX" dirty="0" smtClean="0"/>
                        <a:t> </a:t>
                      </a:r>
                      <a:r>
                        <a:rPr lang="es-MX" dirty="0" err="1" smtClean="0"/>
                        <a:t>her</a:t>
                      </a:r>
                      <a:r>
                        <a:rPr lang="es-MX" dirty="0" smtClean="0"/>
                        <a:t>.</a:t>
                      </a:r>
                      <a:endParaRPr lang="es-HN" dirty="0"/>
                    </a:p>
                  </a:txBody>
                  <a:tcPr/>
                </a:tc>
              </a:tr>
              <a:tr h="523927">
                <a:tc>
                  <a:txBody>
                    <a:bodyPr/>
                    <a:lstStyle/>
                    <a:p>
                      <a:endParaRPr lang="es-H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HN" dirty="0"/>
                    </a:p>
                  </a:txBody>
                  <a:tcPr/>
                </a:tc>
              </a:tr>
              <a:tr h="523927">
                <a:tc>
                  <a:txBody>
                    <a:bodyPr/>
                    <a:lstStyle/>
                    <a:p>
                      <a:endParaRPr lang="es-H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HN" dirty="0"/>
                    </a:p>
                  </a:txBody>
                  <a:tcPr/>
                </a:tc>
              </a:tr>
              <a:tr h="523927">
                <a:tc>
                  <a:txBody>
                    <a:bodyPr/>
                    <a:lstStyle/>
                    <a:p>
                      <a:endParaRPr lang="es-H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HN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646390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304" y="32459"/>
            <a:ext cx="11719775" cy="67289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33348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34371" y="0"/>
            <a:ext cx="9033121" cy="68683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19664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HN"/>
          </a:p>
        </p:txBody>
      </p:sp>
      <p:graphicFrame>
        <p:nvGraphicFramePr>
          <p:cNvPr id="4" name="Marcador de contenido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35095976"/>
              </p:ext>
            </p:extLst>
          </p:nvPr>
        </p:nvGraphicFramePr>
        <p:xfrm>
          <a:off x="257578" y="365125"/>
          <a:ext cx="11212132" cy="5763197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5606066"/>
                <a:gridCol w="5606066"/>
              </a:tblGrid>
              <a:tr h="523927">
                <a:tc>
                  <a:txBody>
                    <a:bodyPr/>
                    <a:lstStyle/>
                    <a:p>
                      <a:pPr algn="ctr"/>
                      <a:r>
                        <a:rPr lang="es-MX" sz="2500" dirty="0" smtClean="0"/>
                        <a:t>ACTIVE VOICE</a:t>
                      </a:r>
                      <a:endParaRPr lang="es-HN" sz="2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2500" dirty="0" smtClean="0"/>
                        <a:t>PASSIVE VOICE</a:t>
                      </a:r>
                      <a:endParaRPr lang="es-HN" sz="2500" dirty="0"/>
                    </a:p>
                  </a:txBody>
                  <a:tcPr/>
                </a:tc>
              </a:tr>
              <a:tr h="523927">
                <a:tc>
                  <a:txBody>
                    <a:bodyPr/>
                    <a:lstStyle/>
                    <a:p>
                      <a:r>
                        <a:rPr lang="es-MX" dirty="0" smtClean="0"/>
                        <a:t>1.</a:t>
                      </a:r>
                      <a:r>
                        <a:rPr lang="es-MX" baseline="0" dirty="0" smtClean="0"/>
                        <a:t> </a:t>
                      </a:r>
                      <a:r>
                        <a:rPr lang="es-MX" baseline="0" dirty="0" err="1" smtClean="0"/>
                        <a:t>Sofia</a:t>
                      </a:r>
                      <a:r>
                        <a:rPr lang="es-MX" baseline="0" dirty="0" smtClean="0"/>
                        <a:t> </a:t>
                      </a:r>
                      <a:r>
                        <a:rPr lang="es-MX" b="1" u="sng" baseline="0" dirty="0" err="1" smtClean="0">
                          <a:solidFill>
                            <a:srgbClr val="FF0000"/>
                          </a:solidFill>
                        </a:rPr>
                        <a:t>eats</a:t>
                      </a:r>
                      <a:r>
                        <a:rPr lang="es-MX" baseline="0" dirty="0" smtClean="0"/>
                        <a:t> </a:t>
                      </a:r>
                      <a:r>
                        <a:rPr lang="es-MX" baseline="0" dirty="0" err="1" smtClean="0"/>
                        <a:t>the</a:t>
                      </a:r>
                      <a:r>
                        <a:rPr lang="es-MX" baseline="0" dirty="0" smtClean="0"/>
                        <a:t> </a:t>
                      </a:r>
                      <a:r>
                        <a:rPr lang="es-MX" baseline="0" dirty="0" err="1" smtClean="0"/>
                        <a:t>apple</a:t>
                      </a:r>
                      <a:r>
                        <a:rPr lang="es-MX" baseline="0" dirty="0" smtClean="0"/>
                        <a:t>.</a:t>
                      </a:r>
                      <a:endParaRPr lang="es-H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err="1" smtClean="0"/>
                        <a:t>The</a:t>
                      </a:r>
                      <a:r>
                        <a:rPr lang="es-MX" dirty="0" smtClean="0"/>
                        <a:t> Apple </a:t>
                      </a:r>
                      <a:r>
                        <a:rPr lang="es-MX" b="1" u="sng" dirty="0" err="1" smtClean="0">
                          <a:solidFill>
                            <a:srgbClr val="00B050"/>
                          </a:solidFill>
                        </a:rPr>
                        <a:t>is</a:t>
                      </a:r>
                      <a:r>
                        <a:rPr lang="es-MX" b="1" u="sng" dirty="0" smtClean="0">
                          <a:solidFill>
                            <a:srgbClr val="00B050"/>
                          </a:solidFill>
                        </a:rPr>
                        <a:t> </a:t>
                      </a:r>
                      <a:r>
                        <a:rPr lang="es-MX" b="1" u="sng" dirty="0" err="1" smtClean="0">
                          <a:solidFill>
                            <a:srgbClr val="00B050"/>
                          </a:solidFill>
                        </a:rPr>
                        <a:t>eaten</a:t>
                      </a:r>
                      <a:r>
                        <a:rPr lang="es-MX" b="1" u="sng" dirty="0" smtClean="0">
                          <a:solidFill>
                            <a:srgbClr val="00B050"/>
                          </a:solidFill>
                        </a:rPr>
                        <a:t> </a:t>
                      </a:r>
                      <a:r>
                        <a:rPr lang="es-MX" dirty="0" err="1" smtClean="0"/>
                        <a:t>by</a:t>
                      </a:r>
                      <a:r>
                        <a:rPr lang="es-MX" dirty="0" smtClean="0"/>
                        <a:t> </a:t>
                      </a:r>
                      <a:r>
                        <a:rPr lang="es-MX" dirty="0" err="1" smtClean="0"/>
                        <a:t>her</a:t>
                      </a:r>
                      <a:r>
                        <a:rPr lang="es-MX" dirty="0" smtClean="0"/>
                        <a:t>. </a:t>
                      </a:r>
                      <a:endParaRPr lang="es-HN" dirty="0"/>
                    </a:p>
                  </a:txBody>
                  <a:tcPr/>
                </a:tc>
              </a:tr>
              <a:tr h="523927">
                <a:tc>
                  <a:txBody>
                    <a:bodyPr/>
                    <a:lstStyle/>
                    <a:p>
                      <a:r>
                        <a:rPr lang="es-MX" dirty="0" smtClean="0"/>
                        <a:t>2. </a:t>
                      </a:r>
                      <a:r>
                        <a:rPr lang="es-MX" dirty="0" err="1" smtClean="0"/>
                        <a:t>Sofia</a:t>
                      </a:r>
                      <a:r>
                        <a:rPr lang="es-MX" dirty="0" smtClean="0"/>
                        <a:t> </a:t>
                      </a:r>
                      <a:r>
                        <a:rPr lang="es-MX" b="1" u="sng" dirty="0" err="1" smtClean="0">
                          <a:solidFill>
                            <a:srgbClr val="FF0000"/>
                          </a:solidFill>
                        </a:rPr>
                        <a:t>is</a:t>
                      </a:r>
                      <a:r>
                        <a:rPr lang="es-MX" b="1" u="sng" dirty="0" smtClean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es-MX" b="1" u="sng" dirty="0" err="1" smtClean="0">
                          <a:solidFill>
                            <a:srgbClr val="FF0000"/>
                          </a:solidFill>
                        </a:rPr>
                        <a:t>eating</a:t>
                      </a:r>
                      <a:r>
                        <a:rPr lang="es-MX" b="1" u="sng" dirty="0" smtClean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es-MX" dirty="0" err="1" smtClean="0"/>
                        <a:t>the</a:t>
                      </a:r>
                      <a:r>
                        <a:rPr lang="es-MX" dirty="0" smtClean="0"/>
                        <a:t> </a:t>
                      </a:r>
                      <a:r>
                        <a:rPr lang="es-MX" dirty="0" err="1" smtClean="0"/>
                        <a:t>apple</a:t>
                      </a:r>
                      <a:r>
                        <a:rPr lang="es-MX" dirty="0" smtClean="0"/>
                        <a:t>.</a:t>
                      </a:r>
                      <a:endParaRPr lang="es-H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err="1" smtClean="0"/>
                        <a:t>The</a:t>
                      </a:r>
                      <a:r>
                        <a:rPr lang="es-MX" dirty="0" smtClean="0"/>
                        <a:t> Apple </a:t>
                      </a:r>
                      <a:r>
                        <a:rPr lang="es-MX" b="1" u="sng" dirty="0" err="1" smtClean="0">
                          <a:solidFill>
                            <a:srgbClr val="00B050"/>
                          </a:solidFill>
                        </a:rPr>
                        <a:t>is</a:t>
                      </a:r>
                      <a:r>
                        <a:rPr lang="es-MX" b="1" u="sng" dirty="0" smtClean="0">
                          <a:solidFill>
                            <a:srgbClr val="00B050"/>
                          </a:solidFill>
                        </a:rPr>
                        <a:t> </a:t>
                      </a:r>
                      <a:r>
                        <a:rPr lang="es-MX" b="1" u="sng" dirty="0" err="1" smtClean="0">
                          <a:solidFill>
                            <a:srgbClr val="00B050"/>
                          </a:solidFill>
                        </a:rPr>
                        <a:t>being</a:t>
                      </a:r>
                      <a:r>
                        <a:rPr lang="es-MX" b="1" u="sng" baseline="0" dirty="0" smtClean="0">
                          <a:solidFill>
                            <a:srgbClr val="00B050"/>
                          </a:solidFill>
                        </a:rPr>
                        <a:t> </a:t>
                      </a:r>
                      <a:r>
                        <a:rPr lang="es-MX" b="1" u="sng" baseline="0" dirty="0" err="1" smtClean="0">
                          <a:solidFill>
                            <a:srgbClr val="00B050"/>
                          </a:solidFill>
                        </a:rPr>
                        <a:t>eaten</a:t>
                      </a:r>
                      <a:r>
                        <a:rPr lang="es-MX" b="1" u="sng" baseline="0" dirty="0" smtClean="0">
                          <a:solidFill>
                            <a:srgbClr val="00B050"/>
                          </a:solidFill>
                        </a:rPr>
                        <a:t> </a:t>
                      </a:r>
                      <a:r>
                        <a:rPr lang="es-MX" baseline="0" dirty="0" err="1" smtClean="0"/>
                        <a:t>by</a:t>
                      </a:r>
                      <a:r>
                        <a:rPr lang="es-MX" baseline="0" dirty="0" smtClean="0"/>
                        <a:t> </a:t>
                      </a:r>
                      <a:r>
                        <a:rPr lang="es-MX" baseline="0" dirty="0" err="1" smtClean="0"/>
                        <a:t>her</a:t>
                      </a:r>
                      <a:r>
                        <a:rPr lang="es-MX" baseline="0" dirty="0" smtClean="0"/>
                        <a:t>.</a:t>
                      </a:r>
                      <a:endParaRPr lang="es-HN" dirty="0"/>
                    </a:p>
                  </a:txBody>
                  <a:tcPr/>
                </a:tc>
              </a:tr>
              <a:tr h="523927">
                <a:tc>
                  <a:txBody>
                    <a:bodyPr/>
                    <a:lstStyle/>
                    <a:p>
                      <a:r>
                        <a:rPr lang="es-MX" dirty="0" smtClean="0"/>
                        <a:t>3. </a:t>
                      </a:r>
                      <a:r>
                        <a:rPr lang="es-MX" dirty="0" err="1" smtClean="0"/>
                        <a:t>Sofia</a:t>
                      </a:r>
                      <a:r>
                        <a:rPr lang="es-MX" dirty="0" smtClean="0"/>
                        <a:t> </a:t>
                      </a:r>
                      <a:r>
                        <a:rPr lang="es-MX" b="1" u="sng" dirty="0" smtClean="0">
                          <a:solidFill>
                            <a:srgbClr val="FF0000"/>
                          </a:solidFill>
                        </a:rPr>
                        <a:t>ate</a:t>
                      </a:r>
                      <a:r>
                        <a:rPr lang="es-MX" dirty="0" smtClean="0"/>
                        <a:t> </a:t>
                      </a:r>
                      <a:r>
                        <a:rPr lang="es-MX" dirty="0" err="1" smtClean="0"/>
                        <a:t>the</a:t>
                      </a:r>
                      <a:r>
                        <a:rPr lang="es-MX" dirty="0" smtClean="0"/>
                        <a:t> Apple.</a:t>
                      </a:r>
                      <a:endParaRPr lang="es-H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err="1" smtClean="0"/>
                        <a:t>The</a:t>
                      </a:r>
                      <a:r>
                        <a:rPr lang="es-MX" dirty="0" smtClean="0"/>
                        <a:t> Apple </a:t>
                      </a:r>
                      <a:r>
                        <a:rPr lang="es-MX" b="1" u="sng" dirty="0" err="1" smtClean="0">
                          <a:solidFill>
                            <a:srgbClr val="00B050"/>
                          </a:solidFill>
                        </a:rPr>
                        <a:t>was</a:t>
                      </a:r>
                      <a:r>
                        <a:rPr lang="es-MX" b="1" u="sng" dirty="0" smtClean="0">
                          <a:solidFill>
                            <a:srgbClr val="00B050"/>
                          </a:solidFill>
                        </a:rPr>
                        <a:t> </a:t>
                      </a:r>
                      <a:r>
                        <a:rPr lang="es-MX" b="1" u="sng" dirty="0" err="1" smtClean="0">
                          <a:solidFill>
                            <a:srgbClr val="00B050"/>
                          </a:solidFill>
                        </a:rPr>
                        <a:t>eaten</a:t>
                      </a:r>
                      <a:r>
                        <a:rPr lang="es-MX" b="1" u="sng" baseline="0" dirty="0" smtClean="0">
                          <a:solidFill>
                            <a:srgbClr val="00B050"/>
                          </a:solidFill>
                        </a:rPr>
                        <a:t> </a:t>
                      </a:r>
                      <a:r>
                        <a:rPr lang="es-MX" baseline="0" dirty="0" err="1" smtClean="0"/>
                        <a:t>by</a:t>
                      </a:r>
                      <a:r>
                        <a:rPr lang="es-MX" baseline="0" dirty="0" smtClean="0"/>
                        <a:t> </a:t>
                      </a:r>
                      <a:r>
                        <a:rPr lang="es-MX" baseline="0" dirty="0" err="1" smtClean="0"/>
                        <a:t>her</a:t>
                      </a:r>
                      <a:r>
                        <a:rPr lang="es-MX" baseline="0" dirty="0" smtClean="0"/>
                        <a:t>.</a:t>
                      </a:r>
                      <a:endParaRPr lang="es-HN" dirty="0"/>
                    </a:p>
                  </a:txBody>
                  <a:tcPr/>
                </a:tc>
              </a:tr>
              <a:tr h="523927">
                <a:tc>
                  <a:txBody>
                    <a:bodyPr/>
                    <a:lstStyle/>
                    <a:p>
                      <a:r>
                        <a:rPr lang="es-MX" dirty="0" smtClean="0"/>
                        <a:t>4. </a:t>
                      </a:r>
                      <a:r>
                        <a:rPr lang="es-MX" dirty="0" err="1" smtClean="0"/>
                        <a:t>Sofia</a:t>
                      </a:r>
                      <a:r>
                        <a:rPr lang="es-MX" dirty="0" smtClean="0"/>
                        <a:t> </a:t>
                      </a:r>
                      <a:r>
                        <a:rPr lang="es-MX" b="1" u="sng" dirty="0" err="1" smtClean="0">
                          <a:solidFill>
                            <a:srgbClr val="FF0000"/>
                          </a:solidFill>
                        </a:rPr>
                        <a:t>was</a:t>
                      </a:r>
                      <a:r>
                        <a:rPr lang="es-MX" b="1" u="sng" dirty="0" smtClean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es-MX" b="1" u="sng" dirty="0" err="1" smtClean="0">
                          <a:solidFill>
                            <a:srgbClr val="FF0000"/>
                          </a:solidFill>
                        </a:rPr>
                        <a:t>eating</a:t>
                      </a:r>
                      <a:r>
                        <a:rPr lang="es-MX" b="1" u="sng" dirty="0" smtClean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es-MX" dirty="0" err="1" smtClean="0"/>
                        <a:t>the</a:t>
                      </a:r>
                      <a:r>
                        <a:rPr lang="es-MX" dirty="0" smtClean="0"/>
                        <a:t> Apple.</a:t>
                      </a:r>
                      <a:endParaRPr lang="es-H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err="1" smtClean="0"/>
                        <a:t>The</a:t>
                      </a:r>
                      <a:r>
                        <a:rPr lang="es-MX" dirty="0" smtClean="0"/>
                        <a:t> Apple </a:t>
                      </a:r>
                      <a:r>
                        <a:rPr lang="es-MX" b="1" u="sng" dirty="0" err="1" smtClean="0">
                          <a:solidFill>
                            <a:srgbClr val="00B050"/>
                          </a:solidFill>
                        </a:rPr>
                        <a:t>was</a:t>
                      </a:r>
                      <a:r>
                        <a:rPr lang="es-MX" b="1" u="sng" dirty="0" smtClean="0">
                          <a:solidFill>
                            <a:srgbClr val="00B050"/>
                          </a:solidFill>
                        </a:rPr>
                        <a:t> </a:t>
                      </a:r>
                      <a:r>
                        <a:rPr lang="es-MX" b="1" u="sng" dirty="0" err="1" smtClean="0">
                          <a:solidFill>
                            <a:srgbClr val="00B050"/>
                          </a:solidFill>
                        </a:rPr>
                        <a:t>being</a:t>
                      </a:r>
                      <a:r>
                        <a:rPr lang="es-MX" b="1" u="sng" dirty="0" smtClean="0">
                          <a:solidFill>
                            <a:srgbClr val="00B050"/>
                          </a:solidFill>
                        </a:rPr>
                        <a:t> </a:t>
                      </a:r>
                      <a:r>
                        <a:rPr lang="es-MX" b="1" u="sng" dirty="0" err="1" smtClean="0">
                          <a:solidFill>
                            <a:srgbClr val="00B050"/>
                          </a:solidFill>
                        </a:rPr>
                        <a:t>eaten</a:t>
                      </a:r>
                      <a:r>
                        <a:rPr lang="es-MX" b="1" u="sng" baseline="0" dirty="0" smtClean="0">
                          <a:solidFill>
                            <a:srgbClr val="00B050"/>
                          </a:solidFill>
                        </a:rPr>
                        <a:t> </a:t>
                      </a:r>
                      <a:r>
                        <a:rPr lang="es-MX" baseline="0" dirty="0" err="1" smtClean="0"/>
                        <a:t>by</a:t>
                      </a:r>
                      <a:r>
                        <a:rPr lang="es-MX" baseline="0" dirty="0" smtClean="0"/>
                        <a:t> </a:t>
                      </a:r>
                      <a:r>
                        <a:rPr lang="es-MX" baseline="0" dirty="0" err="1" smtClean="0"/>
                        <a:t>her</a:t>
                      </a:r>
                      <a:r>
                        <a:rPr lang="es-MX" baseline="0" dirty="0" smtClean="0"/>
                        <a:t>.</a:t>
                      </a:r>
                      <a:endParaRPr lang="es-HN" dirty="0"/>
                    </a:p>
                  </a:txBody>
                  <a:tcPr/>
                </a:tc>
              </a:tr>
              <a:tr h="523927">
                <a:tc>
                  <a:txBody>
                    <a:bodyPr/>
                    <a:lstStyle/>
                    <a:p>
                      <a:r>
                        <a:rPr lang="es-MX" dirty="0" smtClean="0"/>
                        <a:t>5. </a:t>
                      </a:r>
                      <a:r>
                        <a:rPr lang="es-MX" dirty="0" err="1" smtClean="0"/>
                        <a:t>Sofia</a:t>
                      </a:r>
                      <a:r>
                        <a:rPr lang="es-MX" dirty="0" smtClean="0"/>
                        <a:t> </a:t>
                      </a:r>
                      <a:r>
                        <a:rPr lang="es-MX" b="1" u="sng" dirty="0" smtClean="0">
                          <a:solidFill>
                            <a:srgbClr val="FF0000"/>
                          </a:solidFill>
                        </a:rPr>
                        <a:t>has </a:t>
                      </a:r>
                      <a:r>
                        <a:rPr lang="es-MX" b="1" u="sng" dirty="0" err="1" smtClean="0">
                          <a:solidFill>
                            <a:srgbClr val="FF0000"/>
                          </a:solidFill>
                        </a:rPr>
                        <a:t>eaten</a:t>
                      </a:r>
                      <a:r>
                        <a:rPr lang="es-MX" b="1" u="sng" dirty="0" smtClean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es-MX" dirty="0" err="1" smtClean="0"/>
                        <a:t>the</a:t>
                      </a:r>
                      <a:r>
                        <a:rPr lang="es-MX" dirty="0" smtClean="0"/>
                        <a:t> Apple.</a:t>
                      </a:r>
                      <a:endParaRPr lang="es-H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err="1" smtClean="0"/>
                        <a:t>The</a:t>
                      </a:r>
                      <a:r>
                        <a:rPr lang="es-MX" dirty="0" smtClean="0"/>
                        <a:t> Apple </a:t>
                      </a:r>
                      <a:r>
                        <a:rPr lang="es-MX" b="1" u="sng" dirty="0" smtClean="0">
                          <a:solidFill>
                            <a:srgbClr val="00B050"/>
                          </a:solidFill>
                        </a:rPr>
                        <a:t>has </a:t>
                      </a:r>
                      <a:r>
                        <a:rPr lang="es-MX" b="1" u="sng" dirty="0" err="1" smtClean="0">
                          <a:solidFill>
                            <a:srgbClr val="00B050"/>
                          </a:solidFill>
                        </a:rPr>
                        <a:t>been</a:t>
                      </a:r>
                      <a:r>
                        <a:rPr lang="es-MX" b="1" u="sng" dirty="0" smtClean="0">
                          <a:solidFill>
                            <a:srgbClr val="00B050"/>
                          </a:solidFill>
                        </a:rPr>
                        <a:t> </a:t>
                      </a:r>
                      <a:r>
                        <a:rPr lang="es-MX" b="1" u="sng" dirty="0" err="1" smtClean="0">
                          <a:solidFill>
                            <a:srgbClr val="00B050"/>
                          </a:solidFill>
                        </a:rPr>
                        <a:t>eaten</a:t>
                      </a:r>
                      <a:r>
                        <a:rPr lang="es-MX" b="1" u="sng" baseline="0" dirty="0" smtClean="0">
                          <a:solidFill>
                            <a:srgbClr val="00B050"/>
                          </a:solidFill>
                        </a:rPr>
                        <a:t> </a:t>
                      </a:r>
                      <a:r>
                        <a:rPr lang="es-MX" baseline="0" dirty="0" err="1" smtClean="0"/>
                        <a:t>by</a:t>
                      </a:r>
                      <a:r>
                        <a:rPr lang="es-MX" baseline="0" dirty="0" smtClean="0"/>
                        <a:t> </a:t>
                      </a:r>
                      <a:r>
                        <a:rPr lang="es-MX" baseline="0" dirty="0" err="1" smtClean="0"/>
                        <a:t>her</a:t>
                      </a:r>
                      <a:r>
                        <a:rPr lang="es-MX" baseline="0" dirty="0" smtClean="0"/>
                        <a:t>.</a:t>
                      </a:r>
                      <a:endParaRPr lang="es-HN" dirty="0"/>
                    </a:p>
                  </a:txBody>
                  <a:tcPr/>
                </a:tc>
              </a:tr>
              <a:tr h="523927">
                <a:tc>
                  <a:txBody>
                    <a:bodyPr/>
                    <a:lstStyle/>
                    <a:p>
                      <a:r>
                        <a:rPr lang="es-MX" dirty="0" smtClean="0"/>
                        <a:t>6. </a:t>
                      </a:r>
                      <a:r>
                        <a:rPr lang="es-MX" dirty="0" err="1" smtClean="0"/>
                        <a:t>Sofia</a:t>
                      </a:r>
                      <a:r>
                        <a:rPr lang="es-MX" dirty="0" smtClean="0"/>
                        <a:t> </a:t>
                      </a:r>
                      <a:r>
                        <a:rPr lang="es-MX" b="1" u="sng" dirty="0" err="1" smtClean="0">
                          <a:solidFill>
                            <a:srgbClr val="FF0000"/>
                          </a:solidFill>
                        </a:rPr>
                        <a:t>had</a:t>
                      </a:r>
                      <a:r>
                        <a:rPr lang="es-MX" b="1" u="sng" dirty="0" smtClean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es-MX" b="1" u="sng" dirty="0" err="1" smtClean="0">
                          <a:solidFill>
                            <a:srgbClr val="FF0000"/>
                          </a:solidFill>
                        </a:rPr>
                        <a:t>eaten</a:t>
                      </a:r>
                      <a:r>
                        <a:rPr lang="es-MX" dirty="0" smtClean="0"/>
                        <a:t> </a:t>
                      </a:r>
                      <a:r>
                        <a:rPr lang="es-MX" dirty="0" err="1" smtClean="0"/>
                        <a:t>the</a:t>
                      </a:r>
                      <a:r>
                        <a:rPr lang="es-MX" dirty="0" smtClean="0"/>
                        <a:t> Apple.</a:t>
                      </a:r>
                      <a:endParaRPr lang="es-H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err="1" smtClean="0"/>
                        <a:t>The</a:t>
                      </a:r>
                      <a:r>
                        <a:rPr lang="es-MX" dirty="0" smtClean="0"/>
                        <a:t> Apple </a:t>
                      </a:r>
                      <a:r>
                        <a:rPr lang="es-MX" b="1" u="sng" dirty="0" err="1" smtClean="0">
                          <a:solidFill>
                            <a:srgbClr val="00B050"/>
                          </a:solidFill>
                        </a:rPr>
                        <a:t>had</a:t>
                      </a:r>
                      <a:r>
                        <a:rPr lang="es-MX" b="1" u="sng" dirty="0" smtClean="0">
                          <a:solidFill>
                            <a:srgbClr val="00B050"/>
                          </a:solidFill>
                        </a:rPr>
                        <a:t> </a:t>
                      </a:r>
                      <a:r>
                        <a:rPr lang="es-MX" b="1" u="sng" dirty="0" err="1" smtClean="0">
                          <a:solidFill>
                            <a:srgbClr val="00B050"/>
                          </a:solidFill>
                        </a:rPr>
                        <a:t>been</a:t>
                      </a:r>
                      <a:r>
                        <a:rPr lang="es-MX" b="1" u="sng" dirty="0" smtClean="0">
                          <a:solidFill>
                            <a:srgbClr val="00B050"/>
                          </a:solidFill>
                        </a:rPr>
                        <a:t> </a:t>
                      </a:r>
                      <a:r>
                        <a:rPr lang="es-MX" b="1" u="sng" dirty="0" err="1" smtClean="0">
                          <a:solidFill>
                            <a:srgbClr val="00B050"/>
                          </a:solidFill>
                        </a:rPr>
                        <a:t>eaten</a:t>
                      </a:r>
                      <a:r>
                        <a:rPr lang="es-MX" dirty="0" smtClean="0"/>
                        <a:t> </a:t>
                      </a:r>
                      <a:r>
                        <a:rPr lang="es-MX" dirty="0" err="1" smtClean="0"/>
                        <a:t>by</a:t>
                      </a:r>
                      <a:r>
                        <a:rPr lang="es-MX" dirty="0" smtClean="0"/>
                        <a:t> </a:t>
                      </a:r>
                      <a:r>
                        <a:rPr lang="es-MX" dirty="0" err="1" smtClean="0"/>
                        <a:t>her</a:t>
                      </a:r>
                      <a:r>
                        <a:rPr lang="es-MX" dirty="0" smtClean="0"/>
                        <a:t>.</a:t>
                      </a:r>
                      <a:endParaRPr lang="es-HN" dirty="0"/>
                    </a:p>
                  </a:txBody>
                  <a:tcPr/>
                </a:tc>
              </a:tr>
              <a:tr h="523927">
                <a:tc>
                  <a:txBody>
                    <a:bodyPr/>
                    <a:lstStyle/>
                    <a:p>
                      <a:r>
                        <a:rPr lang="es-MX" dirty="0" smtClean="0"/>
                        <a:t>7. </a:t>
                      </a:r>
                      <a:r>
                        <a:rPr lang="es-MX" dirty="0" err="1" smtClean="0"/>
                        <a:t>Sofia</a:t>
                      </a:r>
                      <a:r>
                        <a:rPr lang="es-MX" dirty="0" smtClean="0"/>
                        <a:t> </a:t>
                      </a:r>
                      <a:r>
                        <a:rPr lang="es-MX" b="1" u="sng" dirty="0" smtClean="0">
                          <a:solidFill>
                            <a:srgbClr val="FF0000"/>
                          </a:solidFill>
                        </a:rPr>
                        <a:t>has </a:t>
                      </a:r>
                      <a:r>
                        <a:rPr lang="es-MX" b="1" u="sng" dirty="0" err="1" smtClean="0">
                          <a:solidFill>
                            <a:srgbClr val="FF0000"/>
                          </a:solidFill>
                        </a:rPr>
                        <a:t>been</a:t>
                      </a:r>
                      <a:r>
                        <a:rPr lang="es-MX" b="1" u="sng" dirty="0" smtClean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es-MX" b="1" u="sng" dirty="0" err="1" smtClean="0">
                          <a:solidFill>
                            <a:srgbClr val="FF0000"/>
                          </a:solidFill>
                        </a:rPr>
                        <a:t>eating</a:t>
                      </a:r>
                      <a:r>
                        <a:rPr lang="es-MX" b="1" u="sng" dirty="0" smtClean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es-MX" dirty="0" err="1" smtClean="0"/>
                        <a:t>the</a:t>
                      </a:r>
                      <a:r>
                        <a:rPr lang="es-MX" dirty="0" smtClean="0"/>
                        <a:t> Apple.</a:t>
                      </a:r>
                      <a:endParaRPr lang="es-H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err="1" smtClean="0"/>
                        <a:t>The</a:t>
                      </a:r>
                      <a:r>
                        <a:rPr lang="es-MX" dirty="0" smtClean="0"/>
                        <a:t> Apple </a:t>
                      </a:r>
                      <a:r>
                        <a:rPr lang="es-MX" b="1" u="sng" dirty="0" smtClean="0">
                          <a:solidFill>
                            <a:srgbClr val="00B050"/>
                          </a:solidFill>
                        </a:rPr>
                        <a:t>has </a:t>
                      </a:r>
                      <a:r>
                        <a:rPr lang="es-MX" b="1" u="sng" dirty="0" err="1" smtClean="0">
                          <a:solidFill>
                            <a:srgbClr val="00B050"/>
                          </a:solidFill>
                        </a:rPr>
                        <a:t>been</a:t>
                      </a:r>
                      <a:r>
                        <a:rPr lang="es-MX" b="1" u="sng" dirty="0" smtClean="0">
                          <a:solidFill>
                            <a:srgbClr val="00B050"/>
                          </a:solidFill>
                        </a:rPr>
                        <a:t> </a:t>
                      </a:r>
                      <a:r>
                        <a:rPr lang="es-MX" b="1" u="sng" dirty="0" err="1" smtClean="0">
                          <a:solidFill>
                            <a:srgbClr val="00B050"/>
                          </a:solidFill>
                        </a:rPr>
                        <a:t>being</a:t>
                      </a:r>
                      <a:r>
                        <a:rPr lang="es-MX" b="1" u="sng" dirty="0" smtClean="0">
                          <a:solidFill>
                            <a:srgbClr val="00B050"/>
                          </a:solidFill>
                        </a:rPr>
                        <a:t> </a:t>
                      </a:r>
                      <a:r>
                        <a:rPr lang="es-MX" b="1" u="sng" dirty="0" err="1" smtClean="0">
                          <a:solidFill>
                            <a:srgbClr val="00B050"/>
                          </a:solidFill>
                        </a:rPr>
                        <a:t>eaten</a:t>
                      </a:r>
                      <a:r>
                        <a:rPr lang="es-MX" b="1" u="sng" dirty="0" smtClean="0">
                          <a:solidFill>
                            <a:srgbClr val="00B050"/>
                          </a:solidFill>
                        </a:rPr>
                        <a:t> </a:t>
                      </a:r>
                      <a:r>
                        <a:rPr lang="es-MX" dirty="0" err="1" smtClean="0"/>
                        <a:t>by</a:t>
                      </a:r>
                      <a:r>
                        <a:rPr lang="es-MX" dirty="0" smtClean="0"/>
                        <a:t> </a:t>
                      </a:r>
                      <a:r>
                        <a:rPr lang="es-MX" dirty="0" err="1" smtClean="0"/>
                        <a:t>her</a:t>
                      </a:r>
                      <a:r>
                        <a:rPr lang="es-MX" dirty="0" smtClean="0"/>
                        <a:t>.</a:t>
                      </a:r>
                      <a:endParaRPr lang="es-HN" dirty="0"/>
                    </a:p>
                  </a:txBody>
                  <a:tcPr/>
                </a:tc>
              </a:tr>
              <a:tr h="523927">
                <a:tc>
                  <a:txBody>
                    <a:bodyPr/>
                    <a:lstStyle/>
                    <a:p>
                      <a:r>
                        <a:rPr lang="es-MX" dirty="0" smtClean="0"/>
                        <a:t>8. </a:t>
                      </a:r>
                      <a:r>
                        <a:rPr lang="es-MX" dirty="0" err="1" smtClean="0"/>
                        <a:t>Sofia</a:t>
                      </a:r>
                      <a:r>
                        <a:rPr lang="es-MX" baseline="0" dirty="0" smtClean="0"/>
                        <a:t> </a:t>
                      </a:r>
                      <a:r>
                        <a:rPr lang="es-MX" b="1" u="sng" baseline="0" dirty="0" err="1" smtClean="0">
                          <a:solidFill>
                            <a:srgbClr val="FF0000"/>
                          </a:solidFill>
                        </a:rPr>
                        <a:t>is</a:t>
                      </a:r>
                      <a:r>
                        <a:rPr lang="es-MX" b="1" u="sng" baseline="0" dirty="0" smtClean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es-MX" b="1" u="sng" baseline="0" dirty="0" err="1" smtClean="0">
                          <a:solidFill>
                            <a:srgbClr val="FF0000"/>
                          </a:solidFill>
                        </a:rPr>
                        <a:t>going</a:t>
                      </a:r>
                      <a:r>
                        <a:rPr lang="es-MX" b="1" u="sng" baseline="0" dirty="0" smtClean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es-MX" b="1" u="sng" baseline="0" dirty="0" err="1" smtClean="0">
                          <a:solidFill>
                            <a:srgbClr val="FF0000"/>
                          </a:solidFill>
                        </a:rPr>
                        <a:t>to</a:t>
                      </a:r>
                      <a:r>
                        <a:rPr lang="es-MX" b="1" u="sng" baseline="0" dirty="0" smtClean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es-MX" b="1" u="sng" baseline="0" dirty="0" err="1" smtClean="0">
                          <a:solidFill>
                            <a:srgbClr val="FF0000"/>
                          </a:solidFill>
                        </a:rPr>
                        <a:t>eat</a:t>
                      </a:r>
                      <a:r>
                        <a:rPr lang="es-MX" b="1" u="sng" baseline="0" dirty="0" smtClean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es-MX" baseline="0" dirty="0" err="1" smtClean="0"/>
                        <a:t>the</a:t>
                      </a:r>
                      <a:r>
                        <a:rPr lang="es-MX" baseline="0" dirty="0" smtClean="0"/>
                        <a:t> Apple.</a:t>
                      </a:r>
                      <a:endParaRPr lang="es-H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err="1" smtClean="0"/>
                        <a:t>The</a:t>
                      </a:r>
                      <a:r>
                        <a:rPr lang="es-MX" baseline="0" dirty="0" smtClean="0"/>
                        <a:t> Apple </a:t>
                      </a:r>
                      <a:r>
                        <a:rPr lang="es-MX" b="1" u="sng" baseline="0" dirty="0" err="1" smtClean="0">
                          <a:solidFill>
                            <a:srgbClr val="00B050"/>
                          </a:solidFill>
                        </a:rPr>
                        <a:t>is</a:t>
                      </a:r>
                      <a:r>
                        <a:rPr lang="es-MX" b="1" u="sng" baseline="0" dirty="0" smtClean="0">
                          <a:solidFill>
                            <a:srgbClr val="00B050"/>
                          </a:solidFill>
                        </a:rPr>
                        <a:t> </a:t>
                      </a:r>
                      <a:r>
                        <a:rPr lang="es-MX" b="1" u="sng" baseline="0" dirty="0" err="1" smtClean="0">
                          <a:solidFill>
                            <a:srgbClr val="00B050"/>
                          </a:solidFill>
                        </a:rPr>
                        <a:t>going</a:t>
                      </a:r>
                      <a:r>
                        <a:rPr lang="es-MX" b="1" u="sng" baseline="0" dirty="0" smtClean="0">
                          <a:solidFill>
                            <a:srgbClr val="00B050"/>
                          </a:solidFill>
                        </a:rPr>
                        <a:t> </a:t>
                      </a:r>
                      <a:r>
                        <a:rPr lang="es-MX" b="1" u="sng" baseline="0" dirty="0" err="1" smtClean="0">
                          <a:solidFill>
                            <a:srgbClr val="00B050"/>
                          </a:solidFill>
                        </a:rPr>
                        <a:t>to</a:t>
                      </a:r>
                      <a:r>
                        <a:rPr lang="es-MX" b="1" u="sng" baseline="0" dirty="0" smtClean="0">
                          <a:solidFill>
                            <a:srgbClr val="00B050"/>
                          </a:solidFill>
                        </a:rPr>
                        <a:t> be </a:t>
                      </a:r>
                      <a:r>
                        <a:rPr lang="es-MX" b="1" u="sng" baseline="0" dirty="0" err="1" smtClean="0">
                          <a:solidFill>
                            <a:srgbClr val="00B050"/>
                          </a:solidFill>
                        </a:rPr>
                        <a:t>eaten</a:t>
                      </a:r>
                      <a:r>
                        <a:rPr lang="es-MX" baseline="0" dirty="0" smtClean="0"/>
                        <a:t> </a:t>
                      </a:r>
                      <a:r>
                        <a:rPr lang="es-MX" baseline="0" dirty="0" err="1" smtClean="0"/>
                        <a:t>by</a:t>
                      </a:r>
                      <a:r>
                        <a:rPr lang="es-MX" baseline="0" dirty="0" smtClean="0"/>
                        <a:t> </a:t>
                      </a:r>
                      <a:r>
                        <a:rPr lang="es-MX" baseline="0" dirty="0" err="1" smtClean="0"/>
                        <a:t>her</a:t>
                      </a:r>
                      <a:r>
                        <a:rPr lang="es-MX" baseline="0" dirty="0" smtClean="0"/>
                        <a:t>.</a:t>
                      </a:r>
                      <a:endParaRPr lang="es-HN" dirty="0"/>
                    </a:p>
                  </a:txBody>
                  <a:tcPr/>
                </a:tc>
              </a:tr>
              <a:tr h="523927">
                <a:tc>
                  <a:txBody>
                    <a:bodyPr/>
                    <a:lstStyle/>
                    <a:p>
                      <a:r>
                        <a:rPr lang="es-MX" dirty="0" smtClean="0"/>
                        <a:t>9. </a:t>
                      </a:r>
                      <a:r>
                        <a:rPr lang="es-MX" dirty="0" err="1" smtClean="0"/>
                        <a:t>Sofia</a:t>
                      </a:r>
                      <a:r>
                        <a:rPr lang="es-MX" dirty="0" smtClean="0"/>
                        <a:t> </a:t>
                      </a:r>
                      <a:r>
                        <a:rPr lang="es-MX" b="1" u="sng" dirty="0" err="1" smtClean="0">
                          <a:solidFill>
                            <a:srgbClr val="FF0000"/>
                          </a:solidFill>
                        </a:rPr>
                        <a:t>will</a:t>
                      </a:r>
                      <a:r>
                        <a:rPr lang="es-MX" b="1" u="sng" dirty="0" smtClean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es-MX" b="1" u="sng" dirty="0" err="1" smtClean="0">
                          <a:solidFill>
                            <a:srgbClr val="FF0000"/>
                          </a:solidFill>
                        </a:rPr>
                        <a:t>eat</a:t>
                      </a:r>
                      <a:r>
                        <a:rPr lang="es-MX" b="1" u="sng" dirty="0" smtClean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es-MX" dirty="0" err="1" smtClean="0"/>
                        <a:t>the</a:t>
                      </a:r>
                      <a:r>
                        <a:rPr lang="es-MX" dirty="0" smtClean="0"/>
                        <a:t> Apple.</a:t>
                      </a:r>
                      <a:endParaRPr lang="es-H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err="1" smtClean="0"/>
                        <a:t>The</a:t>
                      </a:r>
                      <a:r>
                        <a:rPr lang="es-MX" dirty="0" smtClean="0"/>
                        <a:t> Apple </a:t>
                      </a:r>
                      <a:r>
                        <a:rPr lang="es-MX" b="1" u="sng" dirty="0" err="1" smtClean="0">
                          <a:solidFill>
                            <a:srgbClr val="00B050"/>
                          </a:solidFill>
                        </a:rPr>
                        <a:t>will</a:t>
                      </a:r>
                      <a:r>
                        <a:rPr lang="es-MX" b="1" u="sng" dirty="0" smtClean="0">
                          <a:solidFill>
                            <a:srgbClr val="00B050"/>
                          </a:solidFill>
                        </a:rPr>
                        <a:t> be </a:t>
                      </a:r>
                      <a:r>
                        <a:rPr lang="es-MX" b="1" u="sng" dirty="0" err="1" smtClean="0">
                          <a:solidFill>
                            <a:srgbClr val="00B050"/>
                          </a:solidFill>
                        </a:rPr>
                        <a:t>eaten</a:t>
                      </a:r>
                      <a:r>
                        <a:rPr lang="es-MX" b="1" u="sng" dirty="0" smtClean="0">
                          <a:solidFill>
                            <a:srgbClr val="00B050"/>
                          </a:solidFill>
                        </a:rPr>
                        <a:t> </a:t>
                      </a:r>
                      <a:r>
                        <a:rPr lang="es-MX" dirty="0" err="1" smtClean="0"/>
                        <a:t>by</a:t>
                      </a:r>
                      <a:r>
                        <a:rPr lang="es-MX" dirty="0" smtClean="0"/>
                        <a:t> </a:t>
                      </a:r>
                      <a:r>
                        <a:rPr lang="es-MX" dirty="0" err="1" smtClean="0"/>
                        <a:t>her</a:t>
                      </a:r>
                      <a:r>
                        <a:rPr lang="es-MX" dirty="0" smtClean="0"/>
                        <a:t>.</a:t>
                      </a:r>
                      <a:endParaRPr lang="es-HN" dirty="0"/>
                    </a:p>
                  </a:txBody>
                  <a:tcPr/>
                </a:tc>
              </a:tr>
              <a:tr h="523927">
                <a:tc>
                  <a:txBody>
                    <a:bodyPr/>
                    <a:lstStyle/>
                    <a:p>
                      <a:endParaRPr lang="es-H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HN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718302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580</TotalTime>
  <Words>588</Words>
  <Application>Microsoft Office PowerPoint</Application>
  <PresentationFormat>Panorámica</PresentationFormat>
  <Paragraphs>79</Paragraphs>
  <Slides>10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Office Theme</vt:lpstr>
      <vt:lpstr>Shopping  Experiences</vt:lpstr>
      <vt:lpstr>Shopping…</vt:lpstr>
      <vt:lpstr>PASSIVE VOICE.</vt:lpstr>
      <vt:lpstr>The teacher   copies     the HMWK.     Subject         verb          object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English Academy</dc:creator>
  <cp:lastModifiedBy>Karol Hernandez</cp:lastModifiedBy>
  <cp:revision>26</cp:revision>
  <dcterms:created xsi:type="dcterms:W3CDTF">2017-10-21T15:34:39Z</dcterms:created>
  <dcterms:modified xsi:type="dcterms:W3CDTF">2022-09-07T02:59:16Z</dcterms:modified>
</cp:coreProperties>
</file>