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7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8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7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1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5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9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7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8B209-8C59-4AE5-89A8-4EECF13F72AA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8DB42-98A9-4D79-97EC-99D16389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1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01000" cy="792162"/>
          </a:xfrm>
        </p:spPr>
        <p:txBody>
          <a:bodyPr/>
          <a:lstStyle/>
          <a:p>
            <a:r>
              <a:rPr lang="en-US" dirty="0" smtClean="0"/>
              <a:t>Ordinal Numbers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95" y="1295399"/>
            <a:ext cx="8269705" cy="424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84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2000" y="228601"/>
            <a:ext cx="7620000" cy="7619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Exercise: Write the dates of the following holidays</a:t>
            </a: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001000" cy="5105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1. Christmas’ Eve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2. Christmas’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3. Mother’s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4. Lempira’s Day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5</a:t>
            </a:r>
            <a:r>
              <a:rPr lang="en-US" sz="2800" dirty="0" smtClean="0">
                <a:solidFill>
                  <a:schemeClr val="tx1"/>
                </a:solidFill>
              </a:rPr>
              <a:t>. Tree’s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6. Halloween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7. </a:t>
            </a:r>
            <a:r>
              <a:rPr lang="en-US" sz="2800" dirty="0" err="1" smtClean="0">
                <a:solidFill>
                  <a:schemeClr val="tx1"/>
                </a:solidFill>
              </a:rPr>
              <a:t>Morazan’s</a:t>
            </a:r>
            <a:r>
              <a:rPr lang="en-US" sz="2800" dirty="0" smtClean="0">
                <a:solidFill>
                  <a:schemeClr val="tx1"/>
                </a:solidFill>
              </a:rPr>
              <a:t>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8. Father’s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9. Labor’s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10. Women’s day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11. Your Birthday </a:t>
            </a:r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2483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Ordinal Numbers </vt:lpstr>
      <vt:lpstr>Exercise: Write the dates of the following holidays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Ordinal Numbers </dc:title>
  <dc:creator>Academia Ingles</dc:creator>
  <cp:lastModifiedBy>Academia Ingles</cp:lastModifiedBy>
  <cp:revision>1</cp:revision>
  <dcterms:created xsi:type="dcterms:W3CDTF">2015-02-07T17:28:59Z</dcterms:created>
  <dcterms:modified xsi:type="dcterms:W3CDTF">2015-02-07T17:36:29Z</dcterms:modified>
</cp:coreProperties>
</file>