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B0427B1-C1C3-43FD-AC44-B2CBFA5EA8E7}" type="datetimeFigureOut">
              <a:rPr lang="es-HN" smtClean="0"/>
              <a:t>15/07/2012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E363DEA-758C-4A63-9C9C-B15D1CB8EE6F}" type="slidenum">
              <a:rPr lang="es-HN" smtClean="0"/>
              <a:t>‹Nº›</a:t>
            </a:fld>
            <a:endParaRPr lang="es-H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grammar.about.com/od/rs/g/suffixterm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rgbClr val="FFFF00"/>
                </a:solidFill>
              </a:rPr>
              <a:t>Ordinal </a:t>
            </a:r>
            <a:r>
              <a:rPr lang="es-HN" b="1" dirty="0" err="1" smtClean="0">
                <a:solidFill>
                  <a:srgbClr val="FFFF00"/>
                </a:solidFill>
              </a:rPr>
              <a:t>Numbers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>
                <a:solidFill>
                  <a:srgbClr val="FFFF00"/>
                </a:solidFill>
              </a:rPr>
              <a:t>Using</a:t>
            </a:r>
            <a:r>
              <a:rPr lang="es-HN" b="1" dirty="0" smtClean="0">
                <a:solidFill>
                  <a:srgbClr val="FFFF00"/>
                </a:solidFill>
              </a:rPr>
              <a:t> </a:t>
            </a:r>
            <a:r>
              <a:rPr lang="es-HN" b="1" dirty="0" smtClean="0">
                <a:solidFill>
                  <a:schemeClr val="accent5">
                    <a:lumMod val="75000"/>
                  </a:schemeClr>
                </a:solidFill>
              </a:rPr>
              <a:t>cardinal</a:t>
            </a:r>
            <a:r>
              <a:rPr lang="es-HN" b="1" dirty="0" smtClean="0">
                <a:solidFill>
                  <a:srgbClr val="FFFF00"/>
                </a:solidFill>
              </a:rPr>
              <a:t> and ordinal </a:t>
            </a:r>
            <a:r>
              <a:rPr lang="es-HN" b="1" dirty="0" err="1" smtClean="0">
                <a:solidFill>
                  <a:srgbClr val="FFFF00"/>
                </a:solidFill>
              </a:rPr>
              <a:t>numbers</a:t>
            </a:r>
            <a:r>
              <a:rPr lang="es-HN" b="1" dirty="0" smtClean="0">
                <a:solidFill>
                  <a:srgbClr val="FFFF00"/>
                </a:solidFill>
              </a:rPr>
              <a:t> </a:t>
            </a:r>
            <a:r>
              <a:rPr lang="es-HN" b="1" dirty="0" err="1" smtClean="0">
                <a:solidFill>
                  <a:srgbClr val="FFFF00"/>
                </a:solidFill>
              </a:rPr>
              <a:t>together</a:t>
            </a:r>
            <a:r>
              <a:rPr lang="es-HN" b="1" dirty="0" smtClean="0">
                <a:solidFill>
                  <a:srgbClr val="FFFF00"/>
                </a:solidFill>
              </a:rPr>
              <a:t>…….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cardinal number </a:t>
            </a:r>
            <a:r>
              <a:rPr lang="en-US" dirty="0" smtClean="0"/>
              <a:t>and an </a:t>
            </a:r>
            <a:r>
              <a:rPr lang="en-US" b="1" dirty="0" smtClean="0">
                <a:solidFill>
                  <a:srgbClr val="FFFF00"/>
                </a:solidFill>
              </a:rPr>
              <a:t>ordinal number</a:t>
            </a:r>
            <a:r>
              <a:rPr lang="en-US" dirty="0" smtClean="0"/>
              <a:t> </a:t>
            </a:r>
            <a:r>
              <a:rPr lang="en-US" b="1" u="sng" dirty="0" smtClean="0"/>
              <a:t>modify the same noun</a:t>
            </a:r>
            <a:r>
              <a:rPr lang="en-US" dirty="0" smtClean="0"/>
              <a:t>, the </a:t>
            </a:r>
            <a:r>
              <a:rPr lang="en-US" b="1" dirty="0" smtClean="0">
                <a:solidFill>
                  <a:srgbClr val="FFFF00"/>
                </a:solidFill>
              </a:rPr>
              <a:t>ordinal number </a:t>
            </a:r>
            <a:r>
              <a:rPr lang="en-US" b="1" u="sng" dirty="0" smtClean="0"/>
              <a:t>always </a:t>
            </a:r>
            <a:r>
              <a:rPr lang="en-US" b="1" u="sng" dirty="0" smtClean="0"/>
              <a:t>precedes </a:t>
            </a:r>
            <a:r>
              <a:rPr lang="en-US" dirty="0" smtClean="0"/>
              <a:t>the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cardinal number</a:t>
            </a:r>
            <a:r>
              <a:rPr lang="en-US" dirty="0" smtClean="0"/>
              <a:t>:</a:t>
            </a:r>
          </a:p>
          <a:p>
            <a:r>
              <a:rPr lang="en-US" dirty="0" smtClean="0"/>
              <a:t>The </a:t>
            </a:r>
            <a:r>
              <a:rPr lang="en-US" b="1" i="1" dirty="0" smtClean="0">
                <a:solidFill>
                  <a:srgbClr val="FFFF00"/>
                </a:solidFill>
              </a:rPr>
              <a:t>first </a:t>
            </a:r>
            <a:r>
              <a:rPr lang="en-US" b="1" i="1" dirty="0" smtClean="0">
                <a:solidFill>
                  <a:schemeClr val="accent5">
                    <a:lumMod val="75000"/>
                  </a:schemeClr>
                </a:solidFill>
              </a:rPr>
              <a:t>two</a:t>
            </a:r>
            <a:r>
              <a:rPr lang="en-US" dirty="0" smtClean="0"/>
              <a:t> operations were the most difficult to watch.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b="1" i="1" dirty="0" smtClean="0">
                <a:solidFill>
                  <a:srgbClr val="FFFF00"/>
                </a:solidFill>
              </a:rPr>
              <a:t>second</a:t>
            </a:r>
            <a:r>
              <a:rPr lang="en-US" i="1" dirty="0" smtClean="0"/>
              <a:t> </a:t>
            </a:r>
            <a:r>
              <a:rPr lang="en-US" b="1" i="1" dirty="0" smtClean="0">
                <a:solidFill>
                  <a:schemeClr val="accent5">
                    <a:lumMod val="75000"/>
                  </a:schemeClr>
                </a:solidFill>
              </a:rPr>
              <a:t>three</a:t>
            </a:r>
            <a:r>
              <a:rPr lang="en-US" dirty="0" smtClean="0"/>
              <a:t> innings were quite dull.</a:t>
            </a:r>
            <a:endParaRPr lang="es-H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In compound ordinal numbers,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</a:t>
            </a:r>
            <a:r>
              <a:rPr lang="en-US" dirty="0" smtClean="0"/>
              <a:t>that only the </a:t>
            </a:r>
            <a:r>
              <a:rPr lang="en-US" b="1" u="sng" dirty="0" smtClean="0"/>
              <a:t>last figure </a:t>
            </a:r>
            <a:r>
              <a:rPr lang="en-US" dirty="0" smtClean="0"/>
              <a:t>is written as an ordinal number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42</a:t>
            </a:r>
            <a:r>
              <a:rPr lang="en-US" b="1" dirty="0" smtClean="0">
                <a:solidFill>
                  <a:srgbClr val="FFFF00"/>
                </a:solidFill>
              </a:rPr>
              <a:t>1st</a:t>
            </a:r>
            <a:r>
              <a:rPr lang="en-US" dirty="0" smtClean="0"/>
              <a:t> =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four hundred and </a:t>
            </a:r>
            <a:r>
              <a:rPr lang="en-US" b="1" dirty="0" smtClean="0">
                <a:solidFill>
                  <a:srgbClr val="FFFF00"/>
                </a:solidFill>
              </a:rPr>
              <a:t>twenty-first</a:t>
            </a:r>
            <a:endParaRPr lang="en-US" b="1" dirty="0" smtClean="0">
              <a:solidFill>
                <a:srgbClr val="FFFF00"/>
              </a:solidFill>
            </a:endParaRPr>
          </a:p>
          <a:p>
            <a:pPr lvl="1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5,1</a:t>
            </a:r>
            <a:r>
              <a:rPr lang="en-US" b="1" dirty="0" smtClean="0">
                <a:solidFill>
                  <a:srgbClr val="FFFF00"/>
                </a:solidFill>
              </a:rPr>
              <a:t>11th</a:t>
            </a:r>
            <a:r>
              <a:rPr lang="en-US" dirty="0" smtClean="0"/>
              <a:t> = 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five thousand, one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hundred and </a:t>
            </a:r>
            <a:r>
              <a:rPr lang="en-US" b="1" dirty="0" smtClean="0">
                <a:solidFill>
                  <a:srgbClr val="FFFF00"/>
                </a:solidFill>
              </a:rPr>
              <a:t>eleventh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Figures</a:t>
            </a:r>
            <a:endParaRPr lang="es-HN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When </a:t>
            </a:r>
            <a:r>
              <a:rPr lang="en-US" b="1" u="sng" dirty="0" smtClean="0"/>
              <a:t>expressed as figures</a:t>
            </a:r>
            <a:r>
              <a:rPr lang="en-US" dirty="0" smtClean="0"/>
              <a:t>, the last two letters of the written word are added to the ordinal number:</a:t>
            </a:r>
          </a:p>
          <a:p>
            <a:pPr lvl="1"/>
            <a:r>
              <a:rPr lang="en-US" dirty="0" smtClean="0"/>
              <a:t>first = </a:t>
            </a:r>
            <a:r>
              <a:rPr lang="en-US" b="1" dirty="0" smtClean="0">
                <a:solidFill>
                  <a:srgbClr val="FFFF00"/>
                </a:solidFill>
              </a:rPr>
              <a:t>1st</a:t>
            </a:r>
          </a:p>
          <a:p>
            <a:pPr lvl="1"/>
            <a:r>
              <a:rPr lang="en-US" dirty="0" smtClean="0"/>
              <a:t>second = </a:t>
            </a:r>
            <a:r>
              <a:rPr lang="en-US" b="1" dirty="0" smtClean="0">
                <a:solidFill>
                  <a:srgbClr val="FFFF00"/>
                </a:solidFill>
              </a:rPr>
              <a:t>2nd</a:t>
            </a:r>
          </a:p>
          <a:p>
            <a:pPr lvl="1"/>
            <a:r>
              <a:rPr lang="en-US" dirty="0" smtClean="0"/>
              <a:t>third = </a:t>
            </a:r>
            <a:r>
              <a:rPr lang="en-US" b="1" dirty="0" smtClean="0">
                <a:solidFill>
                  <a:srgbClr val="FFFF00"/>
                </a:solidFill>
              </a:rPr>
              <a:t>3rd</a:t>
            </a:r>
          </a:p>
          <a:p>
            <a:pPr lvl="1"/>
            <a:r>
              <a:rPr lang="en-US" dirty="0" smtClean="0"/>
              <a:t>fourth = </a:t>
            </a:r>
            <a:r>
              <a:rPr lang="en-US" b="1" dirty="0" smtClean="0">
                <a:solidFill>
                  <a:srgbClr val="FFFF00"/>
                </a:solidFill>
              </a:rPr>
              <a:t>4th</a:t>
            </a:r>
          </a:p>
          <a:p>
            <a:pPr lvl="1"/>
            <a:r>
              <a:rPr lang="en-US" dirty="0" smtClean="0"/>
              <a:t>twenty-sixth = </a:t>
            </a:r>
            <a:r>
              <a:rPr lang="en-US" b="1" dirty="0" smtClean="0">
                <a:solidFill>
                  <a:srgbClr val="FFFF00"/>
                </a:solidFill>
              </a:rPr>
              <a:t>26th</a:t>
            </a:r>
          </a:p>
          <a:p>
            <a:pPr lvl="1"/>
            <a:r>
              <a:rPr lang="en-US" dirty="0" smtClean="0"/>
              <a:t>hundred and first = </a:t>
            </a:r>
            <a:r>
              <a:rPr lang="en-US" b="1" dirty="0" smtClean="0">
                <a:solidFill>
                  <a:srgbClr val="FFFF00"/>
                </a:solidFill>
              </a:rPr>
              <a:t>101st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Titles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/>
              <a:t>names for kings and queens, </a:t>
            </a:r>
            <a:r>
              <a:rPr lang="en-US" b="1" u="sng" dirty="0" smtClean="0">
                <a:solidFill>
                  <a:srgbClr val="FFFF00"/>
                </a:solidFill>
              </a:rPr>
              <a:t>ordinal numbers</a:t>
            </a:r>
            <a:r>
              <a:rPr lang="en-US" b="1" u="sng" dirty="0" smtClean="0"/>
              <a:t> are written in </a:t>
            </a:r>
            <a:r>
              <a:rPr lang="en-US" b="1" u="sng" dirty="0" smtClean="0">
                <a:solidFill>
                  <a:schemeClr val="accent3">
                    <a:lumMod val="50000"/>
                  </a:schemeClr>
                </a:solidFill>
              </a:rPr>
              <a:t>Roman numbers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spoken English, the </a:t>
            </a:r>
            <a:r>
              <a:rPr lang="en-US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definite article</a:t>
            </a:r>
            <a:r>
              <a:rPr lang="en-US" dirty="0" smtClean="0"/>
              <a:t> is used before the ordinal number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Charles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II</a:t>
            </a:r>
            <a:r>
              <a:rPr lang="en-US" dirty="0" smtClean="0"/>
              <a:t> - Charles 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the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FF00"/>
                </a:solidFill>
              </a:rPr>
              <a:t>Second</a:t>
            </a:r>
          </a:p>
          <a:p>
            <a:pPr lvl="1"/>
            <a:r>
              <a:rPr lang="en-US" dirty="0" smtClean="0"/>
              <a:t>Edward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VI</a:t>
            </a:r>
            <a:r>
              <a:rPr lang="en-US" dirty="0" smtClean="0"/>
              <a:t> - Edward 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the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FF00"/>
                </a:solidFill>
              </a:rPr>
              <a:t>Sixth</a:t>
            </a:r>
          </a:p>
          <a:p>
            <a:pPr lvl="1"/>
            <a:r>
              <a:rPr lang="en-US" dirty="0" smtClean="0"/>
              <a:t>Henry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VIII</a:t>
            </a:r>
            <a:r>
              <a:rPr lang="en-US" dirty="0" smtClean="0"/>
              <a:t> - Henry 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the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FF00"/>
                </a:solidFill>
              </a:rPr>
              <a:t>Eighth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rgbClr val="FFFF00"/>
                </a:solidFill>
              </a:rPr>
              <a:t>Ordinal </a:t>
            </a:r>
            <a:r>
              <a:rPr lang="es-HN" b="1" dirty="0" err="1" smtClean="0">
                <a:solidFill>
                  <a:srgbClr val="FFFF00"/>
                </a:solidFill>
              </a:rPr>
              <a:t>numbers</a:t>
            </a:r>
            <a:endParaRPr lang="es-HN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number that indicates position or order in relation to other </a:t>
            </a:r>
            <a:r>
              <a:rPr lang="en-US" dirty="0" smtClean="0"/>
              <a:t>numbers:</a:t>
            </a:r>
          </a:p>
          <a:p>
            <a:endParaRPr lang="en-US" dirty="0" smtClean="0"/>
          </a:p>
          <a:p>
            <a:pPr lvl="1"/>
            <a:r>
              <a:rPr lang="en-US" i="1" dirty="0" smtClean="0"/>
              <a:t>f</a:t>
            </a:r>
            <a:r>
              <a:rPr lang="en-US" i="1" dirty="0" smtClean="0"/>
              <a:t>irst</a:t>
            </a:r>
          </a:p>
          <a:p>
            <a:pPr lvl="1"/>
            <a:r>
              <a:rPr lang="en-US" i="1" dirty="0" smtClean="0"/>
              <a:t>s</a:t>
            </a:r>
            <a:r>
              <a:rPr lang="en-US" i="1" dirty="0" smtClean="0"/>
              <a:t>econd</a:t>
            </a:r>
          </a:p>
          <a:p>
            <a:pPr lvl="1"/>
            <a:r>
              <a:rPr lang="en-US" i="1" dirty="0" smtClean="0"/>
              <a:t>third</a:t>
            </a:r>
            <a:r>
              <a:rPr lang="en-US" dirty="0" smtClean="0"/>
              <a:t>, and so </a:t>
            </a:r>
            <a:r>
              <a:rPr lang="en-US" dirty="0" smtClean="0"/>
              <a:t>on</a:t>
            </a:r>
          </a:p>
          <a:p>
            <a:pPr lvl="1"/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>
                <a:solidFill>
                  <a:srgbClr val="FFFF00"/>
                </a:solidFill>
              </a:rPr>
              <a:t>Spelling</a:t>
            </a:r>
            <a:r>
              <a:rPr lang="es-HN" b="1" dirty="0" smtClean="0">
                <a:solidFill>
                  <a:srgbClr val="FFFF00"/>
                </a:solidFill>
              </a:rPr>
              <a:t> of ordinal </a:t>
            </a:r>
            <a:r>
              <a:rPr lang="es-HN" b="1" dirty="0" err="1" smtClean="0">
                <a:solidFill>
                  <a:srgbClr val="FFFF00"/>
                </a:solidFill>
              </a:rPr>
              <a:t>numbers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 smtClean="0"/>
              <a:t>ordinal numbers carry a </a:t>
            </a:r>
            <a:r>
              <a:rPr lang="en-US" dirty="0" smtClean="0">
                <a:solidFill>
                  <a:srgbClr val="FFFF00"/>
                </a:solidFill>
                <a:hlinkClick r:id="rId2"/>
              </a:rPr>
              <a:t>suffix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 algn="just"/>
            <a:r>
              <a:rPr lang="en-US" dirty="0" smtClean="0"/>
              <a:t> </a:t>
            </a:r>
            <a:r>
              <a:rPr lang="en-US" b="1" i="1" dirty="0" smtClean="0">
                <a:solidFill>
                  <a:srgbClr val="FFFF00"/>
                </a:solidFill>
              </a:rPr>
              <a:t>-</a:t>
            </a:r>
            <a:r>
              <a:rPr lang="en-US" b="1" i="1" dirty="0" err="1" smtClean="0">
                <a:solidFill>
                  <a:srgbClr val="FFFF00"/>
                </a:solidFill>
              </a:rPr>
              <a:t>nd</a:t>
            </a:r>
            <a:r>
              <a:rPr lang="en-US" b="1" i="1" dirty="0" smtClean="0">
                <a:solidFill>
                  <a:srgbClr val="FFFF00"/>
                </a:solidFill>
              </a:rPr>
              <a:t>, 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lvl="1" algn="just"/>
            <a:r>
              <a:rPr lang="en-US" b="1" i="1" dirty="0" smtClean="0">
                <a:solidFill>
                  <a:srgbClr val="FFFF00"/>
                </a:solidFill>
              </a:rPr>
              <a:t>-</a:t>
            </a:r>
            <a:r>
              <a:rPr lang="en-US" b="1" i="1" dirty="0" smtClean="0">
                <a:solidFill>
                  <a:srgbClr val="FFFF00"/>
                </a:solidFill>
              </a:rPr>
              <a:t>rd, 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lvl="1" algn="just"/>
            <a:r>
              <a:rPr lang="en-US" b="1" i="1" dirty="0" smtClean="0">
                <a:solidFill>
                  <a:srgbClr val="FFFF00"/>
                </a:solidFill>
              </a:rPr>
              <a:t>-</a:t>
            </a:r>
            <a:r>
              <a:rPr lang="en-US" b="1" i="1" dirty="0" err="1" smtClean="0">
                <a:solidFill>
                  <a:srgbClr val="FFFF00"/>
                </a:solidFill>
              </a:rPr>
              <a:t>st</a:t>
            </a:r>
            <a:r>
              <a:rPr lang="en-US" b="1" i="1" dirty="0" smtClean="0">
                <a:solidFill>
                  <a:srgbClr val="FFFF00"/>
                </a:solidFill>
              </a:rPr>
              <a:t>,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or</a:t>
            </a:r>
            <a:endParaRPr lang="en-US" dirty="0" smtClean="0">
              <a:solidFill>
                <a:srgbClr val="FFFF00"/>
              </a:solidFill>
            </a:endParaRPr>
          </a:p>
          <a:p>
            <a:pPr lvl="1" algn="just"/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i="1" dirty="0" smtClean="0">
                <a:solidFill>
                  <a:srgbClr val="FFFF00"/>
                </a:solidFill>
              </a:rPr>
              <a:t>-</a:t>
            </a:r>
            <a:r>
              <a:rPr lang="en-US" b="1" i="1" dirty="0" err="1" smtClean="0">
                <a:solidFill>
                  <a:srgbClr val="FFFF00"/>
                </a:solidFill>
              </a:rPr>
              <a:t>th</a:t>
            </a:r>
            <a:endParaRPr lang="es-HN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>
                <a:solidFill>
                  <a:srgbClr val="FFFF00"/>
                </a:solidFill>
              </a:rPr>
              <a:t>Table</a:t>
            </a:r>
            <a:r>
              <a:rPr lang="es-HN" b="1" dirty="0" smtClean="0">
                <a:solidFill>
                  <a:srgbClr val="FFFF00"/>
                </a:solidFill>
              </a:rPr>
              <a:t> of Ordinal </a:t>
            </a:r>
            <a:r>
              <a:rPr lang="es-HN" b="1" dirty="0" err="1" smtClean="0">
                <a:solidFill>
                  <a:srgbClr val="FFFF00"/>
                </a:solidFill>
              </a:rPr>
              <a:t>Numbers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           	first			(1st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           	second          	(</a:t>
            </a:r>
            <a:r>
              <a:rPr lang="en-US" dirty="0" smtClean="0"/>
              <a:t>2nd)</a:t>
            </a:r>
            <a:br>
              <a:rPr lang="en-US" dirty="0" smtClean="0"/>
            </a:br>
            <a:r>
              <a:rPr lang="en-US" dirty="0" smtClean="0"/>
              <a:t>           	third                	(</a:t>
            </a:r>
            <a:r>
              <a:rPr lang="en-US" dirty="0" smtClean="0"/>
              <a:t>3rd)</a:t>
            </a:r>
            <a:br>
              <a:rPr lang="en-US" dirty="0" smtClean="0"/>
            </a:br>
            <a:r>
              <a:rPr lang="en-US" dirty="0" smtClean="0"/>
              <a:t>           	fourth 		(</a:t>
            </a:r>
            <a:r>
              <a:rPr lang="en-US" dirty="0" smtClean="0"/>
              <a:t>4th)</a:t>
            </a:r>
            <a:br>
              <a:rPr lang="en-US" dirty="0" smtClean="0"/>
            </a:br>
            <a:r>
              <a:rPr lang="en-US" dirty="0" smtClean="0"/>
              <a:t>		fifth 			(</a:t>
            </a:r>
            <a:r>
              <a:rPr lang="en-US" dirty="0" smtClean="0"/>
              <a:t>5th)</a:t>
            </a:r>
            <a:br>
              <a:rPr lang="en-US" dirty="0" smtClean="0"/>
            </a:br>
            <a:r>
              <a:rPr lang="en-US" dirty="0" smtClean="0"/>
              <a:t>		sixth 			(</a:t>
            </a:r>
            <a:r>
              <a:rPr lang="en-US" dirty="0" smtClean="0"/>
              <a:t>6th)</a:t>
            </a:r>
            <a:br>
              <a:rPr lang="en-US" dirty="0" smtClean="0"/>
            </a:br>
            <a:r>
              <a:rPr lang="en-US" dirty="0" smtClean="0"/>
              <a:t>		seventh 		(</a:t>
            </a:r>
            <a:r>
              <a:rPr lang="en-US" dirty="0" smtClean="0"/>
              <a:t>7th)</a:t>
            </a:r>
            <a:br>
              <a:rPr lang="en-US" dirty="0" smtClean="0"/>
            </a:br>
            <a:r>
              <a:rPr lang="en-US" dirty="0" smtClean="0"/>
              <a:t>		eighth 		(</a:t>
            </a:r>
            <a:r>
              <a:rPr lang="en-US" dirty="0" smtClean="0"/>
              <a:t>8th)</a:t>
            </a:r>
            <a:br>
              <a:rPr lang="en-US" dirty="0" smtClean="0"/>
            </a:br>
            <a:r>
              <a:rPr lang="en-US" dirty="0" smtClean="0"/>
              <a:t>		ninth 		(</a:t>
            </a:r>
            <a:r>
              <a:rPr lang="en-US" dirty="0" smtClean="0"/>
              <a:t>9th)</a:t>
            </a:r>
            <a:br>
              <a:rPr lang="en-US" dirty="0" smtClean="0"/>
            </a:br>
            <a:r>
              <a:rPr lang="en-US" dirty="0" smtClean="0"/>
              <a:t>		tenth		(10th</a:t>
            </a:r>
            <a:r>
              <a:rPr lang="en-US" dirty="0" smtClean="0"/>
              <a:t>)</a:t>
            </a:r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rgbClr val="FFFF00"/>
                </a:solidFill>
              </a:rPr>
              <a:t>More ordinal </a:t>
            </a:r>
            <a:r>
              <a:rPr lang="es-HN" b="1" dirty="0" err="1" smtClean="0">
                <a:solidFill>
                  <a:srgbClr val="FFFF00"/>
                </a:solidFill>
              </a:rPr>
              <a:t>numbers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HN" dirty="0" smtClean="0"/>
              <a:t>			</a:t>
            </a:r>
            <a:r>
              <a:rPr lang="es-HN" dirty="0" err="1" smtClean="0"/>
              <a:t>eleventh</a:t>
            </a:r>
            <a:r>
              <a:rPr lang="es-HN" dirty="0" smtClean="0"/>
              <a:t>	</a:t>
            </a:r>
            <a:r>
              <a:rPr lang="es-HN" dirty="0" smtClean="0"/>
              <a:t>	(11th)</a:t>
            </a:r>
          </a:p>
          <a:p>
            <a:pPr>
              <a:buNone/>
            </a:pPr>
            <a:r>
              <a:rPr lang="es-HN" dirty="0" smtClean="0"/>
              <a:t>			</a:t>
            </a:r>
            <a:r>
              <a:rPr lang="es-HN" dirty="0" err="1" smtClean="0"/>
              <a:t>twelfth</a:t>
            </a:r>
            <a:r>
              <a:rPr lang="es-HN" dirty="0" smtClean="0"/>
              <a:t>	</a:t>
            </a:r>
            <a:r>
              <a:rPr lang="es-HN" dirty="0" smtClean="0"/>
              <a:t>	(12th)</a:t>
            </a:r>
          </a:p>
          <a:p>
            <a:pPr>
              <a:buNone/>
            </a:pPr>
            <a:r>
              <a:rPr lang="es-HN" dirty="0" smtClean="0"/>
              <a:t>	</a:t>
            </a:r>
            <a:r>
              <a:rPr lang="es-HN" dirty="0" smtClean="0"/>
              <a:t>		</a:t>
            </a:r>
            <a:r>
              <a:rPr lang="es-HN" dirty="0" err="1" smtClean="0"/>
              <a:t>thirteenth</a:t>
            </a:r>
            <a:r>
              <a:rPr lang="es-HN" dirty="0" smtClean="0"/>
              <a:t>	</a:t>
            </a:r>
            <a:r>
              <a:rPr lang="es-HN" dirty="0" smtClean="0"/>
              <a:t>	</a:t>
            </a:r>
            <a:r>
              <a:rPr lang="es-HN" dirty="0" smtClean="0"/>
              <a:t>(13th)</a:t>
            </a:r>
          </a:p>
          <a:p>
            <a:pPr>
              <a:buNone/>
            </a:pPr>
            <a:r>
              <a:rPr lang="es-HN" dirty="0" smtClean="0"/>
              <a:t>	</a:t>
            </a:r>
            <a:r>
              <a:rPr lang="es-HN" dirty="0" smtClean="0"/>
              <a:t>		</a:t>
            </a:r>
            <a:r>
              <a:rPr lang="es-HN" dirty="0" err="1" smtClean="0"/>
              <a:t>fourteenth</a:t>
            </a:r>
            <a:r>
              <a:rPr lang="es-HN" dirty="0" smtClean="0"/>
              <a:t>	</a:t>
            </a:r>
            <a:r>
              <a:rPr lang="es-HN" dirty="0" smtClean="0"/>
              <a:t>	(14th)</a:t>
            </a:r>
          </a:p>
          <a:p>
            <a:pPr>
              <a:buNone/>
            </a:pPr>
            <a:r>
              <a:rPr lang="es-HN" dirty="0" smtClean="0"/>
              <a:t>	</a:t>
            </a:r>
            <a:r>
              <a:rPr lang="es-HN" dirty="0" smtClean="0"/>
              <a:t>		</a:t>
            </a:r>
            <a:r>
              <a:rPr lang="es-HN" dirty="0" err="1" smtClean="0"/>
              <a:t>fifteenth</a:t>
            </a:r>
            <a:r>
              <a:rPr lang="es-HN" dirty="0" smtClean="0"/>
              <a:t>	</a:t>
            </a:r>
            <a:r>
              <a:rPr lang="es-HN" dirty="0" smtClean="0"/>
              <a:t>	(15th) </a:t>
            </a:r>
          </a:p>
          <a:p>
            <a:pPr>
              <a:buNone/>
            </a:pPr>
            <a:r>
              <a:rPr lang="es-HN" dirty="0" smtClean="0"/>
              <a:t>	</a:t>
            </a:r>
            <a:r>
              <a:rPr lang="es-HN" dirty="0" smtClean="0"/>
              <a:t>		</a:t>
            </a:r>
            <a:r>
              <a:rPr lang="es-HN" dirty="0" err="1" smtClean="0"/>
              <a:t>sixteenth</a:t>
            </a:r>
            <a:r>
              <a:rPr lang="es-HN" dirty="0" smtClean="0"/>
              <a:t>		(16th)</a:t>
            </a:r>
          </a:p>
          <a:p>
            <a:pPr>
              <a:buNone/>
            </a:pPr>
            <a:r>
              <a:rPr lang="es-HN" dirty="0" smtClean="0"/>
              <a:t>			</a:t>
            </a:r>
            <a:r>
              <a:rPr lang="es-HN" dirty="0" err="1" smtClean="0"/>
              <a:t>seventeenth</a:t>
            </a:r>
            <a:r>
              <a:rPr lang="es-HN" dirty="0" smtClean="0"/>
              <a:t>	(17th)</a:t>
            </a:r>
          </a:p>
          <a:p>
            <a:pPr>
              <a:buNone/>
            </a:pPr>
            <a:r>
              <a:rPr lang="es-HN" dirty="0" smtClean="0"/>
              <a:t>	</a:t>
            </a:r>
            <a:r>
              <a:rPr lang="es-HN" dirty="0" smtClean="0"/>
              <a:t>		</a:t>
            </a:r>
            <a:r>
              <a:rPr lang="es-HN" dirty="0" err="1" smtClean="0"/>
              <a:t>eighteenth</a:t>
            </a:r>
            <a:r>
              <a:rPr lang="es-HN" dirty="0" smtClean="0"/>
              <a:t>	(18th)</a:t>
            </a:r>
          </a:p>
          <a:p>
            <a:pPr>
              <a:buNone/>
            </a:pPr>
            <a:r>
              <a:rPr lang="es-HN" dirty="0" smtClean="0"/>
              <a:t>			</a:t>
            </a:r>
            <a:r>
              <a:rPr lang="es-HN" dirty="0" err="1" smtClean="0"/>
              <a:t>nineteenth</a:t>
            </a:r>
            <a:r>
              <a:rPr lang="es-HN" dirty="0" smtClean="0"/>
              <a:t> 	(19th)</a:t>
            </a:r>
          </a:p>
          <a:p>
            <a:pPr>
              <a:buNone/>
            </a:pPr>
            <a:r>
              <a:rPr lang="es-HN" dirty="0" smtClean="0"/>
              <a:t>	</a:t>
            </a:r>
            <a:r>
              <a:rPr lang="es-HN" dirty="0" smtClean="0"/>
              <a:t>		</a:t>
            </a:r>
            <a:r>
              <a:rPr lang="es-HN" dirty="0" err="1" smtClean="0"/>
              <a:t>twentieth</a:t>
            </a:r>
            <a:r>
              <a:rPr lang="es-HN" dirty="0" smtClean="0"/>
              <a:t>		(20th)</a:t>
            </a:r>
          </a:p>
          <a:p>
            <a:pPr>
              <a:buNone/>
            </a:pPr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rgbClr val="FFFF00"/>
                </a:solidFill>
              </a:rPr>
              <a:t>And more………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HN" dirty="0" smtClean="0"/>
              <a:t>			</a:t>
            </a:r>
            <a:r>
              <a:rPr lang="en-US" dirty="0" smtClean="0"/>
              <a:t>twentieth </a:t>
            </a:r>
            <a:r>
              <a:rPr lang="en-US" dirty="0" smtClean="0"/>
              <a:t>			(</a:t>
            </a:r>
            <a:r>
              <a:rPr lang="en-US" dirty="0" smtClean="0"/>
              <a:t>20th)</a:t>
            </a:r>
            <a:br>
              <a:rPr lang="en-US" dirty="0" smtClean="0"/>
            </a:br>
            <a:r>
              <a:rPr lang="en-US" dirty="0" smtClean="0"/>
              <a:t>		twenty-first 		(</a:t>
            </a:r>
            <a:r>
              <a:rPr lang="en-US" dirty="0" smtClean="0"/>
              <a:t>21st)</a:t>
            </a:r>
            <a:br>
              <a:rPr lang="en-US" dirty="0" smtClean="0"/>
            </a:br>
            <a:r>
              <a:rPr lang="en-US" dirty="0" smtClean="0"/>
              <a:t>		twenty-second 		(22nd)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twenty-third		(23rd)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smtClean="0"/>
              <a:t>twenty-</a:t>
            </a:r>
            <a:r>
              <a:rPr lang="en-US" dirty="0" smtClean="0"/>
              <a:t>fourth </a:t>
            </a:r>
            <a:r>
              <a:rPr lang="en-US" dirty="0" smtClean="0"/>
              <a:t>		</a:t>
            </a:r>
            <a:r>
              <a:rPr lang="en-US" dirty="0" smtClean="0"/>
              <a:t>(24th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twenty-</a:t>
            </a:r>
            <a:r>
              <a:rPr lang="en-US" dirty="0" smtClean="0"/>
              <a:t>fifth </a:t>
            </a:r>
            <a:r>
              <a:rPr lang="en-US" dirty="0" smtClean="0"/>
              <a:t>		</a:t>
            </a:r>
            <a:r>
              <a:rPr lang="en-US" dirty="0" smtClean="0"/>
              <a:t>(25th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twenty-</a:t>
            </a:r>
            <a:r>
              <a:rPr lang="en-US" dirty="0" smtClean="0"/>
              <a:t>sixth </a:t>
            </a:r>
            <a:r>
              <a:rPr lang="en-US" dirty="0" smtClean="0"/>
              <a:t>		</a:t>
            </a:r>
            <a:r>
              <a:rPr lang="en-US" dirty="0" smtClean="0"/>
              <a:t>(26th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twenty-</a:t>
            </a:r>
            <a:r>
              <a:rPr lang="en-US" dirty="0" smtClean="0"/>
              <a:t>seventh </a:t>
            </a:r>
            <a:r>
              <a:rPr lang="en-US" dirty="0" smtClean="0"/>
              <a:t>	</a:t>
            </a:r>
            <a:r>
              <a:rPr lang="en-US" dirty="0" smtClean="0"/>
              <a:t>(27th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twenty-</a:t>
            </a:r>
            <a:r>
              <a:rPr lang="en-US" dirty="0" smtClean="0"/>
              <a:t>eighth </a:t>
            </a:r>
            <a:r>
              <a:rPr lang="en-US" dirty="0" smtClean="0"/>
              <a:t>		</a:t>
            </a:r>
            <a:r>
              <a:rPr lang="en-US" dirty="0" smtClean="0"/>
              <a:t>(28th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smtClean="0"/>
              <a:t>twenty-ninth </a:t>
            </a:r>
            <a:r>
              <a:rPr lang="en-US" dirty="0" smtClean="0"/>
              <a:t>		</a:t>
            </a:r>
            <a:r>
              <a:rPr lang="en-US" dirty="0" smtClean="0"/>
              <a:t>(29th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smtClean="0"/>
              <a:t>thirtieth</a:t>
            </a:r>
            <a:r>
              <a:rPr lang="en-US" dirty="0" smtClean="0"/>
              <a:t>			</a:t>
            </a:r>
            <a:r>
              <a:rPr lang="en-US" dirty="0" smtClean="0"/>
              <a:t>(30th</a:t>
            </a:r>
            <a:r>
              <a:rPr lang="en-US" dirty="0" smtClean="0"/>
              <a:t>)</a:t>
            </a:r>
            <a:endParaRPr lang="es-HN" dirty="0" smtClean="0"/>
          </a:p>
          <a:p>
            <a:pPr>
              <a:buNone/>
            </a:pPr>
            <a:endParaRPr lang="es-H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solidFill>
                  <a:srgbClr val="FFFF00"/>
                </a:solidFill>
              </a:rPr>
              <a:t>………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HN" dirty="0" smtClean="0"/>
              <a:t>			</a:t>
            </a:r>
            <a:r>
              <a:rPr lang="es-HN" dirty="0" err="1" smtClean="0"/>
              <a:t>fortieth</a:t>
            </a:r>
            <a:r>
              <a:rPr lang="es-HN" dirty="0" smtClean="0"/>
              <a:t>		(40th)</a:t>
            </a:r>
          </a:p>
          <a:p>
            <a:pPr>
              <a:buNone/>
            </a:pPr>
            <a:r>
              <a:rPr lang="es-HN" dirty="0" smtClean="0"/>
              <a:t>			</a:t>
            </a:r>
            <a:r>
              <a:rPr lang="es-HN" dirty="0" err="1" smtClean="0"/>
              <a:t>fiftieth</a:t>
            </a:r>
            <a:r>
              <a:rPr lang="es-HN" dirty="0" smtClean="0"/>
              <a:t>		(50th)</a:t>
            </a:r>
          </a:p>
          <a:p>
            <a:pPr>
              <a:buNone/>
            </a:pPr>
            <a:r>
              <a:rPr lang="es-HN" dirty="0" smtClean="0"/>
              <a:t>			</a:t>
            </a:r>
            <a:r>
              <a:rPr lang="es-HN" dirty="0" err="1" smtClean="0"/>
              <a:t>sixtieth</a:t>
            </a:r>
            <a:r>
              <a:rPr lang="es-HN" dirty="0" smtClean="0"/>
              <a:t>		(60th)</a:t>
            </a:r>
          </a:p>
          <a:p>
            <a:pPr>
              <a:buNone/>
            </a:pPr>
            <a:r>
              <a:rPr lang="es-HN" dirty="0" smtClean="0"/>
              <a:t>			</a:t>
            </a:r>
            <a:r>
              <a:rPr lang="es-HN" dirty="0" err="1" smtClean="0"/>
              <a:t>seventieth</a:t>
            </a:r>
            <a:r>
              <a:rPr lang="es-HN" dirty="0" smtClean="0"/>
              <a:t>	(70th)</a:t>
            </a:r>
          </a:p>
          <a:p>
            <a:pPr>
              <a:buNone/>
            </a:pPr>
            <a:r>
              <a:rPr lang="es-HN" dirty="0" smtClean="0"/>
              <a:t>			</a:t>
            </a:r>
            <a:r>
              <a:rPr lang="es-HN" dirty="0" err="1" smtClean="0"/>
              <a:t>eightieth</a:t>
            </a:r>
            <a:r>
              <a:rPr lang="es-HN" dirty="0" smtClean="0"/>
              <a:t>		(80th)</a:t>
            </a:r>
          </a:p>
          <a:p>
            <a:pPr>
              <a:buNone/>
            </a:pPr>
            <a:r>
              <a:rPr lang="es-HN" dirty="0" smtClean="0"/>
              <a:t>			</a:t>
            </a:r>
            <a:r>
              <a:rPr lang="es-HN" dirty="0" err="1" smtClean="0"/>
              <a:t>ninetieth</a:t>
            </a:r>
            <a:r>
              <a:rPr lang="es-HN" dirty="0" smtClean="0"/>
              <a:t>		(90th)</a:t>
            </a:r>
          </a:p>
          <a:p>
            <a:pPr>
              <a:buNone/>
            </a:pPr>
            <a:r>
              <a:rPr lang="es-HN" dirty="0" smtClean="0"/>
              <a:t>	</a:t>
            </a:r>
            <a:r>
              <a:rPr lang="es-HN" dirty="0" smtClean="0"/>
              <a:t>		</a:t>
            </a:r>
            <a:r>
              <a:rPr lang="es-HN" dirty="0" err="1" smtClean="0"/>
              <a:t>one</a:t>
            </a:r>
            <a:r>
              <a:rPr lang="es-HN" dirty="0" smtClean="0"/>
              <a:t> </a:t>
            </a:r>
            <a:r>
              <a:rPr lang="es-HN" dirty="0" err="1" smtClean="0"/>
              <a:t>hundreth</a:t>
            </a:r>
            <a:r>
              <a:rPr lang="es-HN" dirty="0" smtClean="0"/>
              <a:t>	(100th)</a:t>
            </a:r>
          </a:p>
          <a:p>
            <a:pPr>
              <a:buNone/>
            </a:pPr>
            <a:r>
              <a:rPr lang="es-HN" dirty="0" smtClean="0"/>
              <a:t>	</a:t>
            </a:r>
            <a:r>
              <a:rPr lang="es-HN" dirty="0" smtClean="0"/>
              <a:t>		</a:t>
            </a:r>
            <a:r>
              <a:rPr lang="es-HN" dirty="0" err="1" smtClean="0"/>
              <a:t>one</a:t>
            </a:r>
            <a:r>
              <a:rPr lang="es-HN" dirty="0" smtClean="0"/>
              <a:t> </a:t>
            </a:r>
            <a:r>
              <a:rPr lang="es-HN" dirty="0" err="1" smtClean="0"/>
              <a:t>thousandth</a:t>
            </a:r>
            <a:r>
              <a:rPr lang="es-HN" dirty="0" smtClean="0"/>
              <a:t> (1,000th)</a:t>
            </a:r>
          </a:p>
          <a:p>
            <a:pPr>
              <a:buNone/>
            </a:pPr>
            <a:r>
              <a:rPr lang="es-HN" dirty="0" smtClean="0"/>
              <a:t>	</a:t>
            </a:r>
            <a:r>
              <a:rPr lang="es-HN" dirty="0" smtClean="0"/>
              <a:t>		</a:t>
            </a:r>
            <a:r>
              <a:rPr lang="es-HN" dirty="0" err="1" smtClean="0"/>
              <a:t>one</a:t>
            </a:r>
            <a:r>
              <a:rPr lang="es-HN" dirty="0" smtClean="0"/>
              <a:t> </a:t>
            </a:r>
            <a:r>
              <a:rPr lang="es-HN" dirty="0" err="1" smtClean="0"/>
              <a:t>millionth</a:t>
            </a:r>
            <a:r>
              <a:rPr lang="es-HN" dirty="0" smtClean="0"/>
              <a:t>	(1,000,000th)</a:t>
            </a:r>
          </a:p>
          <a:p>
            <a:pPr>
              <a:buNone/>
            </a:pPr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Write </a:t>
            </a:r>
            <a:r>
              <a:rPr lang="en-US" b="1" dirty="0" smtClean="0">
                <a:solidFill>
                  <a:srgbClr val="FFFF00"/>
                </a:solidFill>
              </a:rPr>
              <a:t>out………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o</a:t>
            </a:r>
            <a:r>
              <a:rPr lang="en-US" b="1" dirty="0" smtClean="0">
                <a:solidFill>
                  <a:srgbClr val="FFFF00"/>
                </a:solidFill>
              </a:rPr>
              <a:t>rdinal </a:t>
            </a:r>
            <a:r>
              <a:rPr lang="en-US" b="1" dirty="0" smtClean="0">
                <a:solidFill>
                  <a:srgbClr val="FFFF00"/>
                </a:solidFill>
              </a:rPr>
              <a:t>numbers </a:t>
            </a:r>
            <a:r>
              <a:rPr lang="en-US" dirty="0" smtClean="0"/>
              <a:t>when they contain </a:t>
            </a:r>
            <a:r>
              <a:rPr lang="en-US" b="1" u="sng" dirty="0" smtClean="0"/>
              <a:t>just one word</a:t>
            </a:r>
            <a:r>
              <a:rPr lang="en-US" dirty="0" smtClean="0"/>
              <a:t>: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third</a:t>
            </a:r>
            <a:r>
              <a:rPr lang="en-US" dirty="0" smtClean="0"/>
              <a:t> </a:t>
            </a:r>
            <a:r>
              <a:rPr lang="en-US" dirty="0" smtClean="0"/>
              <a:t>prize,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tenth</a:t>
            </a:r>
            <a:r>
              <a:rPr lang="en-US" dirty="0" smtClean="0"/>
              <a:t> </a:t>
            </a:r>
            <a:r>
              <a:rPr lang="en-US" dirty="0" smtClean="0"/>
              <a:t>in line,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sixtieth</a:t>
            </a:r>
            <a:r>
              <a:rPr lang="en-US" dirty="0" smtClean="0"/>
              <a:t> </a:t>
            </a:r>
            <a:r>
              <a:rPr lang="en-US" dirty="0" smtClean="0"/>
              <a:t>anniversary,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fifteenth</a:t>
            </a:r>
            <a:r>
              <a:rPr lang="en-US" dirty="0" smtClean="0"/>
              <a:t> </a:t>
            </a:r>
            <a:r>
              <a:rPr lang="en-US" dirty="0" smtClean="0"/>
              <a:t>birthday. </a:t>
            </a:r>
          </a:p>
          <a:p>
            <a:pPr marL="448056" lvl="1" indent="-384048">
              <a:buSzPct val="80000"/>
              <a:buFont typeface="Wingdings 2"/>
              <a:buChar char=""/>
            </a:pPr>
            <a:r>
              <a:rPr lang="en-US" dirty="0" smtClean="0"/>
              <a:t>Use </a:t>
            </a:r>
            <a:r>
              <a:rPr lang="en-US" b="1" dirty="0" smtClean="0">
                <a:solidFill>
                  <a:srgbClr val="FFFF00"/>
                </a:solidFill>
              </a:rPr>
              <a:t>numerals for the others</a:t>
            </a:r>
            <a:r>
              <a:rPr lang="en-US" dirty="0" smtClean="0"/>
              <a:t>: </a:t>
            </a:r>
            <a:endParaRPr lang="en-US" dirty="0" smtClean="0"/>
          </a:p>
          <a:p>
            <a:pPr marL="731520" lvl="2" indent="-384048">
              <a:buSzPct val="80000"/>
              <a:buFont typeface="Wingdings 2"/>
              <a:buChar char=""/>
            </a:pPr>
            <a:r>
              <a:rPr lang="en-US" dirty="0" smtClean="0">
                <a:solidFill>
                  <a:srgbClr val="FFFF00"/>
                </a:solidFill>
              </a:rPr>
              <a:t>the </a:t>
            </a:r>
            <a:r>
              <a:rPr lang="en-US" dirty="0" smtClean="0">
                <a:solidFill>
                  <a:srgbClr val="FFFF00"/>
                </a:solidFill>
              </a:rPr>
              <a:t>52nd </a:t>
            </a:r>
            <a:r>
              <a:rPr lang="en-US" dirty="0" smtClean="0"/>
              <a:t>state, </a:t>
            </a:r>
          </a:p>
          <a:p>
            <a:pPr marL="731520" lvl="2" indent="-384048">
              <a:buSzPct val="80000"/>
              <a:buFont typeface="Wingdings 2"/>
              <a:buChar char=""/>
            </a:pPr>
            <a:r>
              <a:rPr lang="en-US" dirty="0" smtClean="0">
                <a:solidFill>
                  <a:srgbClr val="FFFF00"/>
                </a:solidFill>
              </a:rPr>
              <a:t>the 21st </a:t>
            </a:r>
            <a:r>
              <a:rPr lang="en-US" dirty="0" smtClean="0"/>
              <a:t>Amendment.</a:t>
            </a:r>
            <a:endParaRPr lang="es-HN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Do </a:t>
            </a:r>
            <a:r>
              <a:rPr lang="en-US" b="1" dirty="0" smtClean="0">
                <a:solidFill>
                  <a:srgbClr val="FFFF00"/>
                </a:solidFill>
              </a:rPr>
              <a:t>not…</a:t>
            </a:r>
            <a:endParaRPr lang="es-HN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/>
              <a:t>the </a:t>
            </a:r>
            <a:r>
              <a:rPr lang="en-US" b="1" dirty="0" smtClean="0"/>
              <a:t>ordinal</a:t>
            </a:r>
            <a:r>
              <a:rPr lang="en-US" dirty="0" smtClean="0"/>
              <a:t> (</a:t>
            </a:r>
            <a:r>
              <a:rPr lang="en-US" b="1" i="1" dirty="0" err="1" smtClean="0">
                <a:solidFill>
                  <a:srgbClr val="FFFF00"/>
                </a:solidFill>
              </a:rPr>
              <a:t>th</a:t>
            </a:r>
            <a:r>
              <a:rPr lang="en-US" b="1" i="1" dirty="0" smtClean="0">
                <a:solidFill>
                  <a:srgbClr val="FFFF00"/>
                </a:solidFill>
              </a:rPr>
              <a:t>, </a:t>
            </a:r>
            <a:r>
              <a:rPr lang="en-US" b="1" i="1" dirty="0" err="1" smtClean="0">
                <a:solidFill>
                  <a:srgbClr val="FFFF00"/>
                </a:solidFill>
              </a:rPr>
              <a:t>st</a:t>
            </a:r>
            <a:r>
              <a:rPr lang="en-US" b="1" i="1" dirty="0" smtClean="0">
                <a:solidFill>
                  <a:srgbClr val="FFFF00"/>
                </a:solidFill>
              </a:rPr>
              <a:t>, rd, </a:t>
            </a:r>
            <a:r>
              <a:rPr lang="en-US" b="1" i="1" dirty="0" err="1" smtClean="0">
                <a:solidFill>
                  <a:srgbClr val="FFFF00"/>
                </a:solidFill>
              </a:rPr>
              <a:t>nd</a:t>
            </a:r>
            <a:r>
              <a:rPr lang="en-US" dirty="0" smtClean="0"/>
              <a:t>) form of numbers when writing the </a:t>
            </a:r>
            <a:r>
              <a:rPr lang="en-US" b="1" u="sng" dirty="0" smtClean="0"/>
              <a:t>complete date: </a:t>
            </a:r>
          </a:p>
          <a:p>
            <a:pPr lvl="1"/>
            <a:r>
              <a:rPr lang="en-US" i="1" dirty="0" smtClean="0"/>
              <a:t>January </a:t>
            </a:r>
            <a:r>
              <a:rPr lang="en-US" i="1" dirty="0" smtClean="0"/>
              <a:t>15 is the date for the examination</a:t>
            </a:r>
            <a:r>
              <a:rPr lang="en-US" dirty="0" smtClean="0"/>
              <a:t>. 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However, you may use the </a:t>
            </a:r>
            <a:r>
              <a:rPr lang="en-US" b="1" dirty="0" smtClean="0">
                <a:solidFill>
                  <a:srgbClr val="FFFF00"/>
                </a:solidFill>
              </a:rPr>
              <a:t>ordinal suffixes </a:t>
            </a:r>
            <a:r>
              <a:rPr lang="en-US" dirty="0" smtClean="0"/>
              <a:t>if you </a:t>
            </a:r>
            <a:r>
              <a:rPr lang="en-US" b="1" u="sng" dirty="0" smtClean="0"/>
              <a:t>use only the day</a:t>
            </a:r>
            <a:r>
              <a:rPr lang="en-US" dirty="0" smtClean="0"/>
              <a:t>: </a:t>
            </a:r>
          </a:p>
          <a:p>
            <a:pPr lvl="1"/>
            <a:r>
              <a:rPr lang="en-US" i="1" dirty="0" smtClean="0"/>
              <a:t>The </a:t>
            </a:r>
            <a:r>
              <a:rPr lang="en-US" b="1" i="1" dirty="0" smtClean="0">
                <a:solidFill>
                  <a:srgbClr val="FFFF00"/>
                </a:solidFill>
              </a:rPr>
              <a:t>15th</a:t>
            </a:r>
            <a:r>
              <a:rPr lang="en-US" i="1" dirty="0" smtClean="0"/>
              <a:t> is the date for the examination.</a:t>
            </a:r>
            <a:r>
              <a:rPr lang="en-US" dirty="0" smtClean="0"/>
              <a:t> . .</a:t>
            </a:r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40</TotalTime>
  <Words>321</Words>
  <Application>Microsoft Office PowerPoint</Application>
  <PresentationFormat>Presentación en pantalla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Brío</vt:lpstr>
      <vt:lpstr>Ordinal Numbers</vt:lpstr>
      <vt:lpstr>Ordinal numbers</vt:lpstr>
      <vt:lpstr>Spelling of ordinal numbers</vt:lpstr>
      <vt:lpstr>Table of Ordinal Numbers</vt:lpstr>
      <vt:lpstr>More ordinal numbers</vt:lpstr>
      <vt:lpstr>And more………</vt:lpstr>
      <vt:lpstr>………</vt:lpstr>
      <vt:lpstr>Write out………</vt:lpstr>
      <vt:lpstr>Do not…</vt:lpstr>
      <vt:lpstr>Using cardinal and ordinal numbers together…….</vt:lpstr>
      <vt:lpstr>In compound ordinal numbers,</vt:lpstr>
      <vt:lpstr>Figures</vt:lpstr>
      <vt:lpstr>Titles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Ordinal Numbers</dc:title>
  <dc:creator>Any</dc:creator>
  <cp:lastModifiedBy>Any</cp:lastModifiedBy>
  <cp:revision>2</cp:revision>
  <dcterms:created xsi:type="dcterms:W3CDTF">2012-07-16T01:15:53Z</dcterms:created>
  <dcterms:modified xsi:type="dcterms:W3CDTF">2012-07-16T01:56:49Z</dcterms:modified>
</cp:coreProperties>
</file>