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6C49845-F2E0-4128-9389-A9DB7C914257}" type="datetimeFigureOut">
              <a:rPr lang="es-HN" smtClean="0"/>
              <a:t>20/08/2012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2B2D102-4502-44CA-96C1-032DC9B96AAB}" type="slidenum">
              <a:rPr lang="es-HN" smtClean="0"/>
              <a:t>‹Nº›</a:t>
            </a:fld>
            <a:endParaRPr lang="es-H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Pronouns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smtClean="0"/>
              <a:t>Grammar</a:t>
            </a:r>
            <a:endParaRPr lang="es-HN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You </a:t>
            </a:r>
            <a:r>
              <a:rPr lang="en-US" dirty="0" smtClean="0"/>
              <a:t>are sitting on </a:t>
            </a:r>
            <a:r>
              <a:rPr lang="en-US" b="1" dirty="0" smtClean="0"/>
              <a:t>it</a:t>
            </a:r>
            <a:r>
              <a:rPr lang="en-US" dirty="0" smtClean="0"/>
              <a:t>!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/>
              <a:t>The listener probably doesn't know what the speaker refers to). </a:t>
            </a:r>
            <a:endParaRPr lang="en-US" dirty="0" smtClean="0"/>
          </a:p>
          <a:p>
            <a:pPr>
              <a:tabLst>
                <a:tab pos="5321300" algn="l"/>
              </a:tabLst>
            </a:pPr>
            <a:endParaRPr lang="en-US" dirty="0" smtClean="0"/>
          </a:p>
          <a:p>
            <a:pPr algn="ctr">
              <a:buNone/>
            </a:pPr>
            <a:r>
              <a:rPr lang="en-US" b="1" dirty="0" smtClean="0"/>
              <a:t>The letter</a:t>
            </a:r>
            <a:r>
              <a:rPr lang="en-US" dirty="0" smtClean="0"/>
              <a:t> is on the sofa.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 smtClean="0"/>
              <a:t>are sitting on </a:t>
            </a:r>
            <a:r>
              <a:rPr lang="en-US" b="1" dirty="0" smtClean="0"/>
              <a:t>it</a:t>
            </a:r>
            <a:r>
              <a:rPr lang="en-US" dirty="0" smtClean="0"/>
              <a:t>! (It is obvious in the second sentence that the reference is to the letter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533400" y="2438400"/>
            <a:ext cx="8062912" cy="1470025"/>
          </a:xfrm>
        </p:spPr>
        <p:txBody>
          <a:bodyPr/>
          <a:lstStyle/>
          <a:p>
            <a:pPr algn="ctr"/>
            <a:r>
              <a:rPr lang="es-HN" dirty="0" err="1" smtClean="0"/>
              <a:t>Let´s</a:t>
            </a:r>
            <a:r>
              <a:rPr lang="es-HN" dirty="0" smtClean="0"/>
              <a:t> </a:t>
            </a:r>
            <a:r>
              <a:rPr lang="es-HN" dirty="0" err="1" smtClean="0"/>
              <a:t>play</a:t>
            </a:r>
            <a:r>
              <a:rPr lang="es-HN" dirty="0" smtClean="0"/>
              <a:t> a </a:t>
            </a:r>
            <a:r>
              <a:rPr lang="es-HN" dirty="0" err="1" smtClean="0"/>
              <a:t>game</a:t>
            </a:r>
            <a:r>
              <a:rPr lang="es-HN" dirty="0" smtClean="0"/>
              <a:t>!!</a:t>
            </a:r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Object </a:t>
            </a:r>
            <a:r>
              <a:rPr lang="en-US" b="1" dirty="0" smtClean="0"/>
              <a:t>Pronouns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English Grammar Rules</a:t>
            </a: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English Grammar Rules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seven basic pronouns have one form when they are used as subjects and another form when they are used as objects.</a:t>
            </a:r>
            <a:endParaRPr lang="es-H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Subject</a:t>
            </a:r>
            <a:r>
              <a:rPr lang="es-HN" dirty="0" smtClean="0"/>
              <a:t> </a:t>
            </a:r>
            <a:r>
              <a:rPr lang="es-HN" dirty="0" err="1" smtClean="0"/>
              <a:t>Pronouns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Subjects</a:t>
            </a:r>
            <a:r>
              <a:rPr lang="en-US" dirty="0" smtClean="0"/>
              <a:t> </a:t>
            </a:r>
            <a:r>
              <a:rPr lang="en-US" dirty="0" smtClean="0"/>
              <a:t>are what the sentence is about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/>
              <a:t>like lemonade</a:t>
            </a:r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Object</a:t>
            </a:r>
            <a:r>
              <a:rPr lang="es-HN" dirty="0" smtClean="0"/>
              <a:t> </a:t>
            </a:r>
            <a:r>
              <a:rPr lang="es-HN" dirty="0" err="1" smtClean="0"/>
              <a:t>Pronouns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Objects</a:t>
            </a:r>
            <a:r>
              <a:rPr lang="en-US" dirty="0" smtClean="0"/>
              <a:t> are what is affected by the action of the subject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I read 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books</a:t>
            </a:r>
            <a:r>
              <a:rPr lang="en-US" dirty="0" smtClean="0"/>
              <a:t>.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(</a:t>
            </a:r>
            <a:r>
              <a:rPr lang="en-US" dirty="0" smtClean="0"/>
              <a:t>Books is the object as it is receiving the action).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Compare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981200" y="1905000"/>
          <a:ext cx="5486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Pronouns</a:t>
                      </a:r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Subject</a:t>
                      </a:r>
                      <a:r>
                        <a:rPr lang="es-HN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s-HN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Pronouns</a:t>
                      </a:r>
                      <a:endParaRPr lang="es-HN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Object</a:t>
                      </a:r>
                      <a:r>
                        <a:rPr lang="es-HN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s-HN" b="1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Pronouns</a:t>
                      </a:r>
                      <a:endParaRPr lang="es-HN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I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Me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Him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Her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It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Us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(plural)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Them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 pronouns are used instead of nouns, usually because we already know what the object 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smtClean="0"/>
              <a:t>It makes the sentence easier to read and understand and avoids </a:t>
            </a:r>
            <a:r>
              <a:rPr lang="en-US" dirty="0" smtClean="0"/>
              <a:t>repetition.</a:t>
            </a:r>
          </a:p>
          <a:p>
            <a:r>
              <a:rPr lang="en-US" dirty="0" smtClean="0"/>
              <a:t>We </a:t>
            </a:r>
            <a:r>
              <a:rPr lang="en-US" dirty="0" smtClean="0"/>
              <a:t>normally use object pronouns after a verb or a preposition.</a:t>
            </a:r>
            <a:endParaRPr lang="es-H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Read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Examples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Examples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/>
                        <a:t>I</a:t>
                      </a:r>
                      <a:r>
                        <a:rPr lang="es-HN"/>
                        <a:t> like horses.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Subject Pronoun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Horses don't like </a:t>
                      </a:r>
                      <a:r>
                        <a:rPr lang="es-HN" b="1"/>
                        <a:t>me</a:t>
                      </a:r>
                      <a:r>
                        <a:rPr lang="es-HN"/>
                        <a:t>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Object Pronoun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/>
                        <a:t>We</a:t>
                      </a:r>
                      <a:r>
                        <a:rPr lang="en-US"/>
                        <a:t> talk to our neighbour.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Subject Pronoun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She talks to </a:t>
                      </a:r>
                      <a:r>
                        <a:rPr lang="es-HN" b="1"/>
                        <a:t>us</a:t>
                      </a:r>
                      <a:r>
                        <a:rPr lang="es-HN"/>
                        <a:t>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Object Pronoun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/>
                        <a:t>They</a:t>
                      </a:r>
                      <a:r>
                        <a:rPr lang="en-US"/>
                        <a:t> listen to the teacher.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Subject Pronoun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Listen to </a:t>
                      </a:r>
                      <a:r>
                        <a:rPr lang="es-HN" b="1"/>
                        <a:t>me</a:t>
                      </a:r>
                      <a:r>
                        <a:rPr lang="es-HN"/>
                        <a:t> carefully.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Object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Pronoun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Object</a:t>
            </a:r>
            <a:r>
              <a:rPr lang="es-HN" b="1" dirty="0" smtClean="0"/>
              <a:t> </a:t>
            </a:r>
            <a:r>
              <a:rPr lang="es-HN" b="1" dirty="0" err="1" smtClean="0"/>
              <a:t>Pronoun</a:t>
            </a:r>
            <a:r>
              <a:rPr lang="es-HN" b="1" dirty="0" smtClean="0"/>
              <a:t> - </a:t>
            </a:r>
            <a:r>
              <a:rPr lang="es-HN" b="1" dirty="0" err="1" smtClean="0"/>
              <a:t>it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 careful when using </a:t>
            </a:r>
            <a:r>
              <a:rPr lang="en-US" b="1" dirty="0" smtClean="0"/>
              <a:t>'it'</a:t>
            </a:r>
            <a:r>
              <a:rPr lang="en-US" dirty="0" smtClean="0"/>
              <a:t> as an object pronoun because it is only in the correct context that it has meaning.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 smtClean="0"/>
              <a:t>needs to have already been mentioned or obvious to the listener what you are referring to. </a:t>
            </a:r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</TotalTime>
  <Words>294</Words>
  <Application>Microsoft Office PowerPoint</Application>
  <PresentationFormat>Presentación en pantalla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Brío</vt:lpstr>
      <vt:lpstr>Pronouns</vt:lpstr>
      <vt:lpstr>Object Pronouns</vt:lpstr>
      <vt:lpstr>English Grammar Rules</vt:lpstr>
      <vt:lpstr>Subject Pronouns</vt:lpstr>
      <vt:lpstr>Object Pronouns</vt:lpstr>
      <vt:lpstr>Compare</vt:lpstr>
      <vt:lpstr>Diapositiva 7</vt:lpstr>
      <vt:lpstr>Read the Examples</vt:lpstr>
      <vt:lpstr>The Object Pronoun - it</vt:lpstr>
      <vt:lpstr>Compare</vt:lpstr>
      <vt:lpstr>Let´s play a game!!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Pronouns</dc:title>
  <dc:creator>Any</dc:creator>
  <cp:lastModifiedBy>Any</cp:lastModifiedBy>
  <cp:revision>2</cp:revision>
  <dcterms:created xsi:type="dcterms:W3CDTF">2012-08-20T19:23:18Z</dcterms:created>
  <dcterms:modified xsi:type="dcterms:W3CDTF">2012-08-20T19:39:09Z</dcterms:modified>
  <cp:contentStatus/>
</cp:coreProperties>
</file>