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746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0188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6448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681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1983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6717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927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8167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3595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183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871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7071-862E-4B25-88CE-A1066D618F94}" type="datetimeFigureOut">
              <a:rPr lang="es-HN" smtClean="0"/>
              <a:t>6/11/2023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2ADD-DCDE-41A3-9F3E-E707074363C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582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66454"/>
              </p:ext>
            </p:extLst>
          </p:nvPr>
        </p:nvGraphicFramePr>
        <p:xfrm>
          <a:off x="270456" y="772732"/>
          <a:ext cx="11758412" cy="60852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79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2634">
                <a:tc>
                  <a:txBody>
                    <a:bodyPr/>
                    <a:lstStyle/>
                    <a:p>
                      <a:r>
                        <a:rPr lang="es-MX" sz="2800" dirty="0"/>
                        <a:t>BE GOING TO</a:t>
                      </a:r>
                    </a:p>
                    <a:p>
                      <a:endParaRPr lang="es-MX" dirty="0"/>
                    </a:p>
                    <a:p>
                      <a:r>
                        <a:rPr lang="es-MX" sz="2300" dirty="0"/>
                        <a:t>I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dirty="0"/>
                        <a:t>am </a:t>
                      </a:r>
                      <a:r>
                        <a:rPr lang="es-MX" sz="2300" dirty="0" err="1"/>
                        <a:t>going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to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study</a:t>
                      </a:r>
                      <a:r>
                        <a:rPr lang="es-MX" sz="2300" dirty="0"/>
                        <a:t> more.</a:t>
                      </a:r>
                    </a:p>
                    <a:p>
                      <a:r>
                        <a:rPr lang="es-MX" sz="2300" dirty="0"/>
                        <a:t>Natalia </a:t>
                      </a:r>
                      <a:r>
                        <a:rPr lang="es-MX" sz="2300" dirty="0" err="1"/>
                        <a:t>is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going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to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start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school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next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week</a:t>
                      </a:r>
                      <a:r>
                        <a:rPr lang="es-MX" sz="2300" baseline="0" dirty="0"/>
                        <a:t>.</a:t>
                      </a:r>
                    </a:p>
                    <a:p>
                      <a:r>
                        <a:rPr lang="es-MX" sz="2300" baseline="0" dirty="0"/>
                        <a:t>Manuel </a:t>
                      </a:r>
                      <a:r>
                        <a:rPr lang="es-MX" sz="2300" baseline="0" dirty="0" err="1"/>
                        <a:t>isn’t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going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to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watch</a:t>
                      </a:r>
                      <a:r>
                        <a:rPr lang="es-MX" sz="2300" baseline="0" dirty="0"/>
                        <a:t> a </a:t>
                      </a:r>
                      <a:r>
                        <a:rPr lang="es-MX" sz="2300" baseline="0" dirty="0" err="1"/>
                        <a:t>movie</a:t>
                      </a:r>
                      <a:r>
                        <a:rPr lang="es-MX" sz="2300" baseline="0" dirty="0"/>
                        <a:t>.</a:t>
                      </a:r>
                    </a:p>
                    <a:p>
                      <a:r>
                        <a:rPr lang="es-MX" sz="2300" baseline="0" dirty="0" err="1"/>
                        <a:t>The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students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aren’t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going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to</a:t>
                      </a:r>
                      <a:r>
                        <a:rPr lang="es-MX" sz="2300" baseline="0" dirty="0"/>
                        <a:t> listen </a:t>
                      </a:r>
                      <a:r>
                        <a:rPr lang="es-MX" sz="2300" baseline="0" dirty="0" err="1"/>
                        <a:t>to</a:t>
                      </a:r>
                      <a:r>
                        <a:rPr lang="es-MX" sz="2300" baseline="0" dirty="0"/>
                        <a:t> rock.</a:t>
                      </a:r>
                    </a:p>
                    <a:p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WILL</a:t>
                      </a:r>
                    </a:p>
                    <a:p>
                      <a:endParaRPr lang="es-MX" dirty="0"/>
                    </a:p>
                    <a:p>
                      <a:r>
                        <a:rPr lang="es-MX" sz="2300" dirty="0"/>
                        <a:t>I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think</a:t>
                      </a:r>
                      <a:r>
                        <a:rPr lang="es-MX" sz="2300" baseline="0"/>
                        <a:t> I </a:t>
                      </a:r>
                      <a:r>
                        <a:rPr lang="es-MX" sz="2300"/>
                        <a:t>will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repair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the</a:t>
                      </a:r>
                      <a:r>
                        <a:rPr lang="es-MX" sz="2300" dirty="0"/>
                        <a:t> new </a:t>
                      </a:r>
                      <a:r>
                        <a:rPr lang="es-MX" sz="2300" dirty="0" err="1"/>
                        <a:t>window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tomorrow</a:t>
                      </a:r>
                      <a:r>
                        <a:rPr lang="es-MX" sz="2300" dirty="0"/>
                        <a:t>.</a:t>
                      </a:r>
                    </a:p>
                    <a:p>
                      <a:r>
                        <a:rPr lang="es-MX" sz="2300" dirty="0" err="1"/>
                        <a:t>Perhaps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the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class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will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finish</a:t>
                      </a:r>
                      <a:r>
                        <a:rPr lang="es-MX" sz="2300" dirty="0"/>
                        <a:t> late </a:t>
                      </a:r>
                      <a:r>
                        <a:rPr lang="es-MX" sz="2300" dirty="0" err="1"/>
                        <a:t>tomorrow</a:t>
                      </a:r>
                      <a:r>
                        <a:rPr lang="es-MX" sz="2300" dirty="0"/>
                        <a:t>.</a:t>
                      </a:r>
                    </a:p>
                    <a:p>
                      <a:r>
                        <a:rPr lang="es-MX" sz="2300" dirty="0" err="1"/>
                        <a:t>Maybe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t</a:t>
                      </a:r>
                      <a:r>
                        <a:rPr lang="es-MX" sz="2300" dirty="0" err="1"/>
                        <a:t>he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child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won’t</a:t>
                      </a:r>
                      <a:r>
                        <a:rPr lang="es-MX" sz="2300" dirty="0"/>
                        <a:t> </a:t>
                      </a:r>
                      <a:r>
                        <a:rPr lang="es-MX" sz="2300" dirty="0" err="1"/>
                        <a:t>play</a:t>
                      </a:r>
                      <a:r>
                        <a:rPr lang="es-MX" sz="2300" baseline="0" dirty="0"/>
                        <a:t> in </a:t>
                      </a:r>
                      <a:r>
                        <a:rPr lang="es-MX" sz="2300" baseline="0" dirty="0" err="1"/>
                        <a:t>the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park</a:t>
                      </a:r>
                      <a:r>
                        <a:rPr lang="es-MX" sz="2300" baseline="0" dirty="0"/>
                        <a:t>.</a:t>
                      </a:r>
                    </a:p>
                    <a:p>
                      <a:r>
                        <a:rPr lang="es-MX" sz="2300" baseline="0" dirty="0" err="1"/>
                        <a:t>My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niece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will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call</a:t>
                      </a:r>
                      <a:r>
                        <a:rPr lang="es-MX" sz="2300" baseline="0" dirty="0"/>
                        <a:t> me </a:t>
                      </a:r>
                      <a:r>
                        <a:rPr lang="es-MX" sz="2300" baseline="0" dirty="0" err="1"/>
                        <a:t>tomorrow</a:t>
                      </a:r>
                      <a:r>
                        <a:rPr lang="es-MX" sz="2300" baseline="0" dirty="0"/>
                        <a:t> </a:t>
                      </a:r>
                      <a:r>
                        <a:rPr lang="es-MX" sz="2300" baseline="0" dirty="0" err="1"/>
                        <a:t>night</a:t>
                      </a:r>
                      <a:r>
                        <a:rPr lang="es-MX" sz="2300" baseline="0" dirty="0"/>
                        <a:t>.</a:t>
                      </a:r>
                    </a:p>
                    <a:p>
                      <a:endParaRPr lang="es-HN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634">
                <a:tc>
                  <a:txBody>
                    <a:bodyPr/>
                    <a:lstStyle/>
                    <a:p>
                      <a:r>
                        <a:rPr lang="es-MX" sz="2800" b="1" dirty="0"/>
                        <a:t>PRESENT PROGRESSIVE</a:t>
                      </a:r>
                    </a:p>
                    <a:p>
                      <a:endParaRPr lang="es-MX" dirty="0"/>
                    </a:p>
                    <a:p>
                      <a:r>
                        <a:rPr lang="es-MX" sz="2300" b="1" dirty="0"/>
                        <a:t>Elmer </a:t>
                      </a:r>
                      <a:r>
                        <a:rPr lang="es-MX" sz="2300" b="1" dirty="0" err="1"/>
                        <a:t>is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taking</a:t>
                      </a:r>
                      <a:r>
                        <a:rPr lang="es-MX" sz="2300" b="1" dirty="0"/>
                        <a:t> and </a:t>
                      </a:r>
                      <a:r>
                        <a:rPr lang="es-MX" sz="2300" b="1" dirty="0" err="1"/>
                        <a:t>exam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tomorrow</a:t>
                      </a:r>
                      <a:r>
                        <a:rPr lang="es-MX" sz="2300" b="1" dirty="0"/>
                        <a:t>.</a:t>
                      </a:r>
                    </a:p>
                    <a:p>
                      <a:r>
                        <a:rPr lang="es-MX" sz="2300" b="1" dirty="0" err="1"/>
                        <a:t>My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sister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is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selling</a:t>
                      </a:r>
                      <a:r>
                        <a:rPr lang="es-MX" sz="2300" b="1" dirty="0"/>
                        <a:t> avocados in </a:t>
                      </a:r>
                      <a:r>
                        <a:rPr lang="es-MX" sz="2300" b="1" dirty="0" err="1"/>
                        <a:t>the</a:t>
                      </a:r>
                      <a:r>
                        <a:rPr lang="es-MX" sz="2300" b="1" dirty="0"/>
                        <a:t> store </a:t>
                      </a:r>
                      <a:r>
                        <a:rPr lang="es-MX" sz="2300" b="1" dirty="0" err="1"/>
                        <a:t>on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friday</a:t>
                      </a:r>
                      <a:r>
                        <a:rPr lang="es-MX" sz="2300" b="1" dirty="0"/>
                        <a:t>.</a:t>
                      </a:r>
                    </a:p>
                    <a:p>
                      <a:r>
                        <a:rPr lang="es-MX" sz="2300" b="1" dirty="0" err="1"/>
                        <a:t>Emely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is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checking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the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patients</a:t>
                      </a:r>
                      <a:r>
                        <a:rPr lang="es-MX" sz="2300" b="1" dirty="0"/>
                        <a:t> at </a:t>
                      </a:r>
                      <a:r>
                        <a:rPr lang="es-MX" sz="2300" b="1" dirty="0" err="1"/>
                        <a:t>the</a:t>
                      </a:r>
                      <a:r>
                        <a:rPr lang="es-MX" sz="2300" b="1" dirty="0"/>
                        <a:t> hospital </a:t>
                      </a:r>
                      <a:r>
                        <a:rPr lang="es-MX" sz="2300" b="1" dirty="0" err="1"/>
                        <a:t>next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month</a:t>
                      </a:r>
                      <a:r>
                        <a:rPr lang="es-MX" sz="2300" b="1" dirty="0"/>
                        <a:t>.</a:t>
                      </a:r>
                    </a:p>
                    <a:p>
                      <a:r>
                        <a:rPr lang="es-MX" sz="2300" b="1" dirty="0"/>
                        <a:t>Brad </a:t>
                      </a:r>
                      <a:r>
                        <a:rPr lang="es-MX" sz="2300" b="1" dirty="0" err="1"/>
                        <a:t>is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calling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the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teacher</a:t>
                      </a:r>
                      <a:r>
                        <a:rPr lang="es-MX" sz="2300" b="1" dirty="0"/>
                        <a:t> </a:t>
                      </a:r>
                      <a:r>
                        <a:rPr lang="es-MX" sz="2300" b="1" dirty="0" err="1"/>
                        <a:t>after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class</a:t>
                      </a:r>
                      <a:r>
                        <a:rPr lang="es-MX" sz="2300" b="1" baseline="0" dirty="0"/>
                        <a:t>.</a:t>
                      </a:r>
                      <a:endParaRPr lang="es-HN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b="1" dirty="0"/>
                        <a:t>SIMPLE PRESENT</a:t>
                      </a:r>
                    </a:p>
                    <a:p>
                      <a:endParaRPr lang="es-MX" b="1" dirty="0"/>
                    </a:p>
                    <a:p>
                      <a:r>
                        <a:rPr lang="es-MX" sz="2300" b="1" dirty="0"/>
                        <a:t>Gerald </a:t>
                      </a:r>
                      <a:r>
                        <a:rPr lang="es-MX" sz="2300" b="1" dirty="0" err="1"/>
                        <a:t>starts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her</a:t>
                      </a:r>
                      <a:r>
                        <a:rPr lang="es-MX" sz="2300" b="1" baseline="0" dirty="0"/>
                        <a:t> new </a:t>
                      </a:r>
                      <a:r>
                        <a:rPr lang="es-MX" sz="2300" b="1" baseline="0" dirty="0" err="1"/>
                        <a:t>job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tomorrow</a:t>
                      </a:r>
                      <a:r>
                        <a:rPr lang="es-MX" sz="2300" b="1" baseline="0" dirty="0"/>
                        <a:t>.</a:t>
                      </a:r>
                    </a:p>
                    <a:p>
                      <a:r>
                        <a:rPr lang="es-MX" sz="2300" b="1" baseline="0" dirty="0"/>
                        <a:t>Jorge </a:t>
                      </a:r>
                      <a:r>
                        <a:rPr lang="es-MX" sz="2300" b="1" baseline="0" dirty="0" err="1"/>
                        <a:t>takes</a:t>
                      </a:r>
                      <a:r>
                        <a:rPr lang="es-MX" sz="2300" b="1" baseline="0" dirty="0"/>
                        <a:t> 3 </a:t>
                      </a:r>
                      <a:r>
                        <a:rPr lang="es-MX" sz="2300" b="1" baseline="0" dirty="0" err="1"/>
                        <a:t>classes</a:t>
                      </a:r>
                      <a:r>
                        <a:rPr lang="es-MX" sz="2300" b="1" baseline="0" dirty="0"/>
                        <a:t> more </a:t>
                      </a:r>
                      <a:r>
                        <a:rPr lang="es-MX" sz="2300" b="1" baseline="0" dirty="0" err="1"/>
                        <a:t>this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trimester</a:t>
                      </a:r>
                      <a:r>
                        <a:rPr lang="es-MX" sz="2300" b="1" baseline="0" dirty="0"/>
                        <a:t>.</a:t>
                      </a:r>
                    </a:p>
                    <a:p>
                      <a:r>
                        <a:rPr lang="es-MX" sz="2300" b="1" baseline="0" dirty="0" err="1"/>
                        <a:t>The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class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starts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next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year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again</a:t>
                      </a:r>
                      <a:r>
                        <a:rPr lang="es-MX" sz="2300" b="1" baseline="0" dirty="0"/>
                        <a:t>.</a:t>
                      </a:r>
                    </a:p>
                    <a:p>
                      <a:r>
                        <a:rPr lang="es-MX" sz="2300" b="1" baseline="0" dirty="0" err="1"/>
                        <a:t>My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parents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don’t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travel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to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europe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next</a:t>
                      </a:r>
                      <a:r>
                        <a:rPr lang="es-MX" sz="2300" b="1" baseline="0" dirty="0"/>
                        <a:t> </a:t>
                      </a:r>
                      <a:r>
                        <a:rPr lang="es-MX" sz="2300" b="1" baseline="0" dirty="0" err="1"/>
                        <a:t>december</a:t>
                      </a:r>
                      <a:r>
                        <a:rPr lang="es-MX" sz="2300" b="1" baseline="0" dirty="0"/>
                        <a:t>.</a:t>
                      </a:r>
                      <a:endParaRPr lang="es-HN" sz="2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116687" y="141668"/>
            <a:ext cx="5138671" cy="450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OTHER FUTURE FORMS</a:t>
            </a:r>
            <a:endParaRPr lang="es-H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A6B7D9-7FB9-4F8F-2CA1-EBDDA768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399610"/>
            <a:ext cx="12053456" cy="60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>
                <a:latin typeface="Arial Black" panose="020B0A04020102020204" pitchFamily="34" charset="0"/>
              </a:rPr>
              <a:t>Just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add</a:t>
            </a:r>
            <a:r>
              <a:rPr lang="es-MX" b="1" dirty="0">
                <a:latin typeface="Arial Black" panose="020B0A04020102020204" pitchFamily="34" charset="0"/>
              </a:rPr>
              <a:t> a time </a:t>
            </a:r>
            <a:r>
              <a:rPr lang="es-MX" b="1" dirty="0" err="1">
                <a:latin typeface="Arial Black" panose="020B0A04020102020204" pitchFamily="34" charset="0"/>
              </a:rPr>
              <a:t>expression</a:t>
            </a:r>
            <a:r>
              <a:rPr lang="es-MX" b="1" dirty="0">
                <a:latin typeface="Arial Black" panose="020B0A04020102020204" pitchFamily="34" charset="0"/>
              </a:rPr>
              <a:t> in </a:t>
            </a:r>
            <a:r>
              <a:rPr lang="es-MX" b="1" dirty="0" err="1">
                <a:latin typeface="Arial Black" panose="020B0A04020102020204" pitchFamily="34" charset="0"/>
              </a:rPr>
              <a:t>the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future</a:t>
            </a:r>
            <a:r>
              <a:rPr lang="es-MX" b="1" dirty="0">
                <a:latin typeface="Arial Black" panose="020B0A04020102020204" pitchFamily="34" charset="0"/>
              </a:rPr>
              <a:t>:</a:t>
            </a:r>
            <a:endParaRPr lang="es-HN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2900" y="1825625"/>
            <a:ext cx="7940899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 err="1">
                <a:solidFill>
                  <a:srgbClr val="FF0000"/>
                </a:solidFill>
              </a:rPr>
              <a:t>Tomorrow</a:t>
            </a:r>
            <a:endParaRPr lang="es-MX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b="1" dirty="0" err="1">
                <a:solidFill>
                  <a:srgbClr val="FF0000"/>
                </a:solidFill>
              </a:rPr>
              <a:t>Next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week</a:t>
            </a:r>
            <a:r>
              <a:rPr lang="es-HN" b="1" dirty="0">
                <a:solidFill>
                  <a:srgbClr val="FF0000"/>
                </a:solidFill>
              </a:rPr>
              <a:t>/</a:t>
            </a:r>
            <a:r>
              <a:rPr lang="es-HN" b="1" dirty="0" err="1">
                <a:solidFill>
                  <a:srgbClr val="FF0000"/>
                </a:solidFill>
              </a:rPr>
              <a:t>month</a:t>
            </a:r>
            <a:r>
              <a:rPr lang="es-HN" b="1" dirty="0">
                <a:solidFill>
                  <a:srgbClr val="FF0000"/>
                </a:solidFill>
              </a:rPr>
              <a:t>/</a:t>
            </a:r>
            <a:r>
              <a:rPr lang="es-HN" b="1" dirty="0" err="1">
                <a:solidFill>
                  <a:srgbClr val="FF0000"/>
                </a:solidFill>
              </a:rPr>
              <a:t>year</a:t>
            </a:r>
            <a:r>
              <a:rPr lang="es-HN" b="1" dirty="0">
                <a:solidFill>
                  <a:srgbClr val="FF0000"/>
                </a:solidFill>
              </a:rPr>
              <a:t>/ </a:t>
            </a:r>
            <a:r>
              <a:rPr lang="es-HN" b="1" dirty="0" err="1">
                <a:solidFill>
                  <a:srgbClr val="FF0000"/>
                </a:solidFill>
              </a:rPr>
              <a:t>Monday</a:t>
            </a:r>
            <a:r>
              <a:rPr lang="es-HN" b="1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In 2/3/4 </a:t>
            </a:r>
            <a:r>
              <a:rPr lang="es-MX" b="1" dirty="0" err="1">
                <a:solidFill>
                  <a:srgbClr val="FF0000"/>
                </a:solidFill>
              </a:rPr>
              <a:t>days</a:t>
            </a:r>
            <a:r>
              <a:rPr lang="es-MX" b="1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es-MX" b="1" dirty="0" err="1">
                <a:solidFill>
                  <a:srgbClr val="FF0000"/>
                </a:solidFill>
              </a:rPr>
              <a:t>This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semester</a:t>
            </a:r>
            <a:r>
              <a:rPr lang="es-MX" b="1" dirty="0">
                <a:solidFill>
                  <a:srgbClr val="FF0000"/>
                </a:solidFill>
              </a:rPr>
              <a:t>/</a:t>
            </a:r>
            <a:r>
              <a:rPr lang="es-MX" b="1" dirty="0" err="1">
                <a:solidFill>
                  <a:srgbClr val="FF0000"/>
                </a:solidFill>
              </a:rPr>
              <a:t>trimester</a:t>
            </a:r>
            <a:r>
              <a:rPr lang="es-MX" b="1" dirty="0">
                <a:solidFill>
                  <a:srgbClr val="FF0000"/>
                </a:solidFill>
              </a:rPr>
              <a:t>/</a:t>
            </a:r>
            <a:r>
              <a:rPr lang="es-MX" b="1" dirty="0" err="1">
                <a:solidFill>
                  <a:srgbClr val="FF0000"/>
                </a:solidFill>
              </a:rPr>
              <a:t>year</a:t>
            </a:r>
            <a:r>
              <a:rPr lang="es-MX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0734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177</Words>
  <Application>Microsoft Office PowerPoint</Application>
  <PresentationFormat>Panorámica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Just add a time expression in the future: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Karol Hernandez</dc:creator>
  <cp:lastModifiedBy>HP</cp:lastModifiedBy>
  <cp:revision>11</cp:revision>
  <dcterms:created xsi:type="dcterms:W3CDTF">2021-10-27T00:51:50Z</dcterms:created>
  <dcterms:modified xsi:type="dcterms:W3CDTF">2023-11-07T02:56:41Z</dcterms:modified>
</cp:coreProperties>
</file>