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9"/>
  </p:notesMasterIdLst>
  <p:handoutMasterIdLst>
    <p:handoutMasterId r:id="rId10"/>
  </p:handoutMasterIdLst>
  <p:sldIdLst>
    <p:sldId id="279" r:id="rId3"/>
    <p:sldId id="271" r:id="rId4"/>
    <p:sldId id="287" r:id="rId5"/>
    <p:sldId id="290" r:id="rId6"/>
    <p:sldId id="291" r:id="rId7"/>
    <p:sldId id="274" r:id="rId8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304">
          <p15:clr>
            <a:srgbClr val="A4A3A4"/>
          </p15:clr>
        </p15:guide>
        <p15:guide id="3" orient="horz" pos="4144">
          <p15:clr>
            <a:srgbClr val="A4A3A4"/>
          </p15:clr>
        </p15:guide>
        <p15:guide id="4" orient="horz" pos="3952">
          <p15:clr>
            <a:srgbClr val="A4A3A4"/>
          </p15:clr>
        </p15:guide>
        <p15:guide id="5" orient="horz" pos="1136">
          <p15:clr>
            <a:srgbClr val="A4A3A4"/>
          </p15:clr>
        </p15:guide>
        <p15:guide id="6" pos="3839">
          <p15:clr>
            <a:srgbClr val="A4A3A4"/>
          </p15:clr>
        </p15:guide>
        <p15:guide id="7" pos="191">
          <p15:clr>
            <a:srgbClr val="A4A3A4"/>
          </p15:clr>
        </p15:guide>
        <p15:guide id="8" pos="7486">
          <p15:clr>
            <a:srgbClr val="A4A3A4"/>
          </p15:clr>
        </p15:guide>
        <p15:guide id="9" pos="576">
          <p15:clr>
            <a:srgbClr val="A4A3A4"/>
          </p15:clr>
        </p15:guide>
        <p15:guide id="10" pos="71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3447BB-5D67-496B-8E87-E561075AD55C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582" y="72"/>
      </p:cViewPr>
      <p:guideLst>
        <p:guide orient="horz" pos="2160"/>
        <p:guide orient="horz" pos="304"/>
        <p:guide orient="horz" pos="4144"/>
        <p:guide orient="horz" pos="3952"/>
        <p:guide orient="horz" pos="1136"/>
        <p:guide pos="3839"/>
        <p:guide pos="191"/>
        <p:guide pos="7486"/>
        <p:guide pos="576"/>
        <p:guide pos="710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1002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54C6E1-AF92-4FB7-A013-0B520EBC30AE}" type="datetimeFigureOut">
              <a:rPr lang="en-US"/>
              <a:t>5/1/2015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2D9BF-D574-4807-B36C-9E2A025BE82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0679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0850-0874-4A61-99B4-D613C5E8D9EA}" type="datetimeFigureOut">
              <a:rPr lang="en-US"/>
              <a:t>5/1/2015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11EC53-F507-411E-9ADC-FBCFECE09D3D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818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8883" y="4140200"/>
            <a:ext cx="9751060" cy="1016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905001"/>
            <a:ext cx="12188825" cy="214825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>
              <a:lnSpc>
                <a:spcPct val="90000"/>
              </a:lnSpc>
            </a:pPr>
            <a:endParaRPr sz="32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8883" y="1905002"/>
            <a:ext cx="9751060" cy="2147926"/>
          </a:xfrm>
        </p:spPr>
        <p:txBody>
          <a:bodyPr anchor="ctr">
            <a:normAutofit/>
          </a:bodyPr>
          <a:lstStyle>
            <a:lvl1pPr algn="ctr">
              <a:defRPr sz="4400" cap="all" normalizeH="0" baseline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8" y="482600"/>
            <a:ext cx="6602281" cy="58420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669581">
              <a:defRPr baseline="0"/>
            </a:lvl6pPr>
            <a:lvl7pPr marL="2669581">
              <a:defRPr baseline="0"/>
            </a:lvl7pPr>
            <a:lvl8pPr marL="2669581">
              <a:defRPr baseline="0"/>
            </a:lvl8pPr>
            <a:lvl9pPr marL="2669581">
              <a:defRPr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40043" y="482599"/>
            <a:ext cx="1843982" cy="57912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162" y="482599"/>
            <a:ext cx="9040045" cy="57912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162" y="1803401"/>
            <a:ext cx="10360501" cy="4470400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3" y="1524000"/>
            <a:ext cx="9751060" cy="1992597"/>
          </a:xfrm>
        </p:spPr>
        <p:txBody>
          <a:bodyPr anchor="b" anchorCtr="0">
            <a:noAutofit/>
          </a:bodyPr>
          <a:lstStyle>
            <a:lvl1pPr algn="ctr">
              <a:defRPr sz="4400" b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3" y="3632200"/>
            <a:ext cx="9751060" cy="1016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162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7559" y="1803401"/>
            <a:ext cx="4977104" cy="4470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 baseline="0"/>
            </a:lvl6pPr>
            <a:lvl7pPr marL="2669581">
              <a:defRPr sz="1400" baseline="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162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/>
            </a:lvl8pPr>
            <a:lvl9pPr marL="2669581"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97559" y="1803400"/>
            <a:ext cx="4977104" cy="9144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800" b="0">
                <a:solidFill>
                  <a:schemeClr val="tx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7559" y="2717800"/>
            <a:ext cx="4977104" cy="35560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 marL="2669581">
              <a:defRPr sz="1400"/>
            </a:lvl6pPr>
            <a:lvl7pPr marL="2669581">
              <a:defRPr sz="1400"/>
            </a:lvl7pPr>
            <a:lvl8pPr marL="2669581">
              <a:defRPr sz="1400" baseline="0"/>
            </a:lvl8pPr>
            <a:lvl9pPr marL="2669581">
              <a:defRPr sz="14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9059-F1D6-41D0-95CF-D21CAA096B3A}" type="datetimeFigureOut">
              <a:rPr lang="en-US"/>
              <a:t>5/1/2015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D5434-F838-4DD4-A17B-1CB1A1850DF4}" type="slidenum">
              <a:rPr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1115"/>
            <a:ext cx="7618016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1163" y="482600"/>
            <a:ext cx="3961368" cy="1422400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507868" y="482600"/>
            <a:ext cx="6602280" cy="58420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21163" y="2108200"/>
            <a:ext cx="3961368" cy="42672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607" y="-1115"/>
            <a:ext cx="12190403" cy="6863692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1115"/>
            <a:ext cx="6093594" cy="68591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9133" y="1905000"/>
            <a:ext cx="5180251" cy="1727200"/>
          </a:xfrm>
        </p:spPr>
        <p:txBody>
          <a:bodyPr anchor="b" anchorCtr="0">
            <a:normAutofit/>
          </a:bodyPr>
          <a:lstStyle>
            <a:lvl1pPr algn="l"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7869" y="482601"/>
            <a:ext cx="5077859" cy="5862706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r>
              <a:rPr lang="es-ES" smtClean="0"/>
              <a:t>Haga clic en el icono para agregar una imagen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9133" y="3733800"/>
            <a:ext cx="5180251" cy="1727200"/>
          </a:xfrm>
        </p:spPr>
        <p:txBody>
          <a:bodyPr>
            <a:normAutofit/>
          </a:bodyPr>
          <a:lstStyle>
            <a:lvl1pPr marL="0" indent="0">
              <a:spcBef>
                <a:spcPts val="1600"/>
              </a:spcBef>
              <a:buNone/>
              <a:defRPr sz="2000">
                <a:solidFill>
                  <a:schemeClr val="tx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162" y="482600"/>
            <a:ext cx="10360501" cy="1219200"/>
          </a:xfrm>
          <a:prstGeom prst="rect">
            <a:avLst/>
          </a:prstGeom>
          <a:effectLst/>
        </p:spPr>
        <p:txBody>
          <a:bodyPr vert="horz" lIns="121899" tIns="60949" rIns="121899" bIns="60949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162" y="1803401"/>
            <a:ext cx="10360501" cy="44704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5324" y="6375400"/>
            <a:ext cx="1422030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B9B9059-F1D6-41D0-95CF-D21CAA096B3A}" type="datetimeFigureOut">
              <a:rPr lang="en-US"/>
              <a:pPr/>
              <a:t>5/1/2015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162" y="6375400"/>
            <a:ext cx="7414869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41760" y="6375400"/>
            <a:ext cx="832903" cy="195072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FD5434-F838-4DD4-A17B-1CB1A1850DF4}" type="slidenum">
              <a:rPr/>
              <a:pPr/>
              <a:t>‹Nº›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82" r:id="rId10"/>
    <p:sldLayoutId id="2147483678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218987" rtl="0" eaLnBrk="1" latinLnBrk="0" hangingPunct="1">
        <a:lnSpc>
          <a:spcPct val="8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1218987" rtl="0" eaLnBrk="1" latinLnBrk="0" hangingPunct="1">
        <a:lnSpc>
          <a:spcPct val="90000"/>
        </a:lnSpc>
        <a:spcBef>
          <a:spcPts val="1600"/>
        </a:spcBef>
        <a:buClr>
          <a:schemeClr val="tx2"/>
        </a:buClr>
        <a:buSzPct val="9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90000"/>
        <a:buFont typeface="Cambria" pitchFamily="18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SzPct val="100000"/>
        <a:buFont typeface="Cambria" pitchFamily="18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74320" algn="l" defTabSz="1218987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s-ES_tradnl" dirty="0" err="1" smtClean="0"/>
              <a:t>Upper</a:t>
            </a:r>
            <a:r>
              <a:rPr lang="es-ES_tradnl" dirty="0" smtClean="0"/>
              <a:t> </a:t>
            </a:r>
            <a:r>
              <a:rPr lang="es-ES_tradnl" dirty="0" err="1"/>
              <a:t>I</a:t>
            </a:r>
            <a:r>
              <a:rPr lang="es-ES_tradnl" dirty="0" err="1" smtClean="0"/>
              <a:t>ntermediate</a:t>
            </a:r>
            <a:endParaRPr lang="es-ES_tradnl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s-ES_tradnl" sz="2800" b="0" i="0" dirty="0" smtClean="0">
                <a:solidFill>
                  <a:schemeClr val="tx1"/>
                </a:solidFill>
              </a:rPr>
              <a:t>2.4</a:t>
            </a:r>
            <a:endParaRPr lang="es-ES_tradnl" sz="2800" b="0" i="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defTabSz="1216152">
              <a:lnSpc>
                <a:spcPct val="80000"/>
              </a:lnSpc>
              <a:spcBef>
                <a:spcPts val="0"/>
              </a:spcBef>
              <a:buNone/>
            </a:pPr>
            <a:r>
              <a:rPr lang="es-ES_tradnl" dirty="0" err="1" smtClean="0">
                <a:latin typeface="Cambria"/>
              </a:rPr>
              <a:t>Narrative</a:t>
            </a:r>
            <a:r>
              <a:rPr lang="es-ES_tradnl" dirty="0" smtClean="0">
                <a:latin typeface="Cambria"/>
              </a:rPr>
              <a:t> tenses</a:t>
            </a:r>
            <a:endParaRPr lang="es-ES_tradnl" sz="4400" b="0" i="0" baseline="0" dirty="0">
              <a:solidFill>
                <a:schemeClr val="tx1"/>
              </a:solidFill>
              <a:latin typeface="Cambr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8287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60412" y="2362200"/>
            <a:ext cx="10360501" cy="1219200"/>
          </a:xfrm>
        </p:spPr>
        <p:txBody>
          <a:bodyPr/>
          <a:lstStyle/>
          <a:p>
            <a:pPr algn="ctr"/>
            <a:r>
              <a:rPr lang="en-US" dirty="0" smtClean="0"/>
              <a:t>We use narrative tenses to tell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55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2812" y="685800"/>
            <a:ext cx="10360501" cy="5334000"/>
          </a:xfrm>
        </p:spPr>
        <p:txBody>
          <a:bodyPr>
            <a:normAutofit/>
          </a:bodyPr>
          <a:lstStyle/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continuous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talk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about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actions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progress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or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temporary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situations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.</a:t>
            </a:r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often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continuous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describe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background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event</a:t>
            </a:r>
            <a:r>
              <a:rPr lang="es-ES_tradnl" sz="3200" dirty="0" err="1" smtClean="0">
                <a:latin typeface="Cambria"/>
              </a:rPr>
              <a:t>s</a:t>
            </a:r>
            <a:r>
              <a:rPr lang="es-ES_tradnl" sz="3200" dirty="0" smtClean="0">
                <a:latin typeface="Cambria"/>
              </a:rPr>
              <a:t>.</a:t>
            </a:r>
          </a:p>
          <a:p>
            <a:pPr defTabSz="1216152">
              <a:buClr>
                <a:srgbClr val="BCB49E"/>
              </a:buClr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also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often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continuous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for</a:t>
            </a:r>
            <a:r>
              <a:rPr lang="es-ES_tradnl" sz="3200" dirty="0" smtClean="0"/>
              <a:t> </a:t>
            </a:r>
            <a:r>
              <a:rPr lang="es-ES_tradnl" sz="3200" dirty="0" err="1" smtClean="0"/>
              <a:t>activities</a:t>
            </a:r>
            <a:r>
              <a:rPr lang="es-ES_tradnl" sz="3200" dirty="0" smtClean="0"/>
              <a:t> </a:t>
            </a:r>
            <a:r>
              <a:rPr lang="es-ES_tradnl" sz="3200" dirty="0" err="1"/>
              <a:t>that</a:t>
            </a:r>
            <a:r>
              <a:rPr lang="es-ES_tradnl" sz="3200" dirty="0"/>
              <a:t> are </a:t>
            </a:r>
            <a:r>
              <a:rPr lang="es-ES_tradnl" sz="3200" dirty="0" err="1"/>
              <a:t>interrupted</a:t>
            </a:r>
            <a:r>
              <a:rPr lang="es-ES_tradnl" sz="3200" dirty="0"/>
              <a:t> </a:t>
            </a:r>
            <a:r>
              <a:rPr lang="es-ES_tradnl" sz="3200" dirty="0" err="1"/>
              <a:t>by</a:t>
            </a:r>
            <a:r>
              <a:rPr lang="es-ES_tradnl" sz="3200" dirty="0"/>
              <a:t> </a:t>
            </a:r>
            <a:r>
              <a:rPr lang="es-ES_tradnl" sz="3200" dirty="0" err="1"/>
              <a:t>acompleted</a:t>
            </a:r>
            <a:r>
              <a:rPr lang="es-ES_tradnl" sz="3200" dirty="0"/>
              <a:t> </a:t>
            </a:r>
            <a:r>
              <a:rPr lang="es-ES_tradnl" sz="3200" dirty="0" err="1"/>
              <a:t>action</a:t>
            </a:r>
            <a:r>
              <a:rPr lang="es-ES_tradnl" sz="3200" dirty="0"/>
              <a:t> </a:t>
            </a:r>
            <a:r>
              <a:rPr lang="es-ES_tradnl" dirty="0"/>
              <a:t>. </a:t>
            </a:r>
            <a:endParaRPr lang="es-ES_tradnl" dirty="0" smtClean="0"/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endParaRPr lang="es-ES_tradnl" sz="2800" b="0" i="0" dirty="0" smtClean="0">
              <a:solidFill>
                <a:schemeClr val="tx1"/>
              </a:solidFill>
              <a:latin typeface="Cambria"/>
              <a:ea typeface="+mn-ea"/>
              <a:cs typeface="+mn-cs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I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was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reading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a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book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.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It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was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raining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. </a:t>
            </a:r>
            <a:endParaRPr lang="es-ES_tradnl" sz="2800" b="0" i="0" dirty="0" smtClean="0">
              <a:solidFill>
                <a:schemeClr val="tx1"/>
              </a:solidFill>
              <a:latin typeface="Cambria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dirty="0" smtClean="0">
                <a:latin typeface="Cambria"/>
              </a:rPr>
              <a:t>I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was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making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dirty="0" err="1" smtClean="0">
                <a:latin typeface="Cambria"/>
              </a:rPr>
              <a:t>dinner</a:t>
            </a:r>
            <a:r>
              <a:rPr lang="es-ES_tradnl" sz="2800" dirty="0" smtClean="0">
                <a:latin typeface="Cambria"/>
              </a:rPr>
              <a:t> </a:t>
            </a:r>
            <a:r>
              <a:rPr lang="es-ES_tradnl" sz="2800" dirty="0" err="1" smtClean="0">
                <a:latin typeface="Cambria"/>
              </a:rPr>
              <a:t>when</a:t>
            </a:r>
            <a:r>
              <a:rPr lang="es-ES_tradnl" sz="2800" dirty="0" smtClean="0">
                <a:latin typeface="Cambria"/>
              </a:rPr>
              <a:t> </a:t>
            </a:r>
            <a:r>
              <a:rPr lang="es-ES_tradnl" sz="2800" dirty="0" err="1" smtClean="0">
                <a:latin typeface="Cambria"/>
              </a:rPr>
              <a:t>my</a:t>
            </a:r>
            <a:r>
              <a:rPr lang="es-ES_tradnl" sz="2800" dirty="0" smtClean="0">
                <a:latin typeface="Cambria"/>
              </a:rPr>
              <a:t> </a:t>
            </a:r>
            <a:r>
              <a:rPr lang="es-ES_tradnl" sz="2800" dirty="0" err="1" smtClean="0">
                <a:latin typeface="Cambria"/>
              </a:rPr>
              <a:t>friend</a:t>
            </a:r>
            <a:r>
              <a:rPr lang="es-ES_tradnl" sz="2800" dirty="0" smtClean="0">
                <a:latin typeface="Cambria"/>
              </a:rPr>
              <a:t> </a:t>
            </a:r>
            <a:r>
              <a:rPr lang="es-ES_tradnl" sz="2800" dirty="0" err="1" smtClean="0">
                <a:latin typeface="Cambria"/>
              </a:rPr>
              <a:t>arrived</a:t>
            </a:r>
            <a:r>
              <a:rPr lang="es-ES_tradnl" dirty="0" smtClean="0">
                <a:latin typeface="Cambria"/>
              </a:rPr>
              <a:t>.</a:t>
            </a:r>
            <a:endParaRPr lang="es-ES_tradnl" sz="2400" b="0" i="0" dirty="0">
              <a:solidFill>
                <a:schemeClr val="tx1"/>
              </a:solidFill>
              <a:latin typeface="Cambri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521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2812" y="685800"/>
            <a:ext cx="10360501" cy="5334000"/>
          </a:xfrm>
        </p:spPr>
        <p:txBody>
          <a:bodyPr>
            <a:normAutofit/>
          </a:bodyPr>
          <a:lstStyle/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simple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talk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about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actions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dirty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which</a:t>
            </a:r>
            <a:r>
              <a:rPr lang="es-ES_tradnl" sz="3200" dirty="0" smtClean="0">
                <a:latin typeface="Cambria"/>
              </a:rPr>
              <a:t> are complete </a:t>
            </a:r>
            <a:r>
              <a:rPr lang="es-ES_tradnl" sz="3200" dirty="0" err="1" smtClean="0">
                <a:latin typeface="Cambria"/>
              </a:rPr>
              <a:t>or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happened</a:t>
            </a:r>
            <a:r>
              <a:rPr lang="es-ES_tradnl" sz="3200" dirty="0" smtClean="0">
                <a:latin typeface="Cambria"/>
              </a:rPr>
              <a:t> at a </a:t>
            </a:r>
            <a:r>
              <a:rPr lang="es-ES_tradnl" sz="3200" dirty="0" err="1" smtClean="0">
                <a:latin typeface="Cambria"/>
              </a:rPr>
              <a:t>specific</a:t>
            </a:r>
            <a:r>
              <a:rPr lang="es-ES_tradnl" sz="3200" dirty="0" smtClean="0">
                <a:latin typeface="Cambria"/>
              </a:rPr>
              <a:t> time.</a:t>
            </a:r>
            <a:endParaRPr lang="es-ES_tradnl" sz="3200" b="0" i="0" dirty="0" smtClean="0">
              <a:solidFill>
                <a:schemeClr val="tx1"/>
              </a:solidFill>
              <a:latin typeface="Cambria"/>
            </a:endParaRPr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usually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ther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simple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tell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most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important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events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astory</a:t>
            </a:r>
            <a:r>
              <a:rPr lang="es-ES_tradnl" sz="3200" dirty="0" smtClean="0">
                <a:latin typeface="Cambria"/>
              </a:rPr>
              <a:t>.</a:t>
            </a:r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endParaRPr lang="es-ES_tradnl" sz="2800" b="0" i="0" dirty="0" smtClean="0">
              <a:solidFill>
                <a:schemeClr val="tx1"/>
              </a:solidFill>
              <a:latin typeface="Cambria"/>
              <a:ea typeface="+mn-ea"/>
              <a:cs typeface="+mn-cs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doorbell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rang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.</a:t>
            </a:r>
            <a:endParaRPr lang="es-ES_tradnl" sz="2800" b="0" i="0" dirty="0" smtClean="0">
              <a:solidFill>
                <a:schemeClr val="tx1"/>
              </a:solidFill>
              <a:latin typeface="Cambria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dirty="0" smtClean="0">
                <a:latin typeface="Cambria"/>
              </a:rPr>
              <a:t>I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opened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dirty="0" err="1" smtClean="0"/>
              <a:t>the</a:t>
            </a:r>
            <a:r>
              <a:rPr lang="es-ES_tradnl" sz="2800" dirty="0" smtClean="0"/>
              <a:t> </a:t>
            </a:r>
            <a:r>
              <a:rPr lang="es-ES_tradnl" sz="2800" dirty="0" err="1"/>
              <a:t>door</a:t>
            </a:r>
            <a:endParaRPr lang="es-ES_tradnl" sz="2400" b="1" dirty="0">
              <a:solidFill>
                <a:schemeClr val="tx1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888251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2812" y="685800"/>
            <a:ext cx="10360501" cy="5334000"/>
          </a:xfrm>
        </p:spPr>
        <p:txBody>
          <a:bodyPr>
            <a:normAutofit/>
          </a:bodyPr>
          <a:lstStyle/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endParaRPr lang="es-ES_tradnl" sz="3200" b="0" i="0" dirty="0" smtClean="0">
              <a:solidFill>
                <a:schemeClr val="tx1"/>
              </a:solidFill>
              <a:latin typeface="Cambria"/>
            </a:endParaRPr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endParaRPr lang="es-ES_tradnl" sz="3200" dirty="0">
              <a:latin typeface="Cambria"/>
            </a:endParaRPr>
          </a:p>
          <a:p>
            <a:pPr marL="274320" indent="-27432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Font typeface="Arial"/>
              <a:buChar char="•"/>
            </a:pP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We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use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perfect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talk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about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events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 in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the</a:t>
            </a:r>
            <a:r>
              <a:rPr lang="es-ES_tradnl" sz="32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3200" b="0" i="0" dirty="0" err="1" smtClean="0">
                <a:solidFill>
                  <a:schemeClr val="tx1"/>
                </a:solidFill>
                <a:latin typeface="Cambria"/>
              </a:rPr>
              <a:t>past</a:t>
            </a:r>
            <a:r>
              <a:rPr lang="es-ES_tradnl" sz="3200" dirty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that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happened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before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the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main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events</a:t>
            </a:r>
            <a:r>
              <a:rPr lang="es-ES_tradnl" sz="3200" dirty="0" smtClean="0">
                <a:latin typeface="Cambria"/>
              </a:rPr>
              <a:t> of </a:t>
            </a:r>
            <a:r>
              <a:rPr lang="es-ES_tradnl" sz="3200" dirty="0" err="1" smtClean="0">
                <a:latin typeface="Cambria"/>
              </a:rPr>
              <a:t>the</a:t>
            </a:r>
            <a:r>
              <a:rPr lang="es-ES_tradnl" sz="3200" dirty="0" smtClean="0">
                <a:latin typeface="Cambria"/>
              </a:rPr>
              <a:t> </a:t>
            </a:r>
            <a:r>
              <a:rPr lang="es-ES_tradnl" sz="3200" dirty="0" err="1" smtClean="0">
                <a:latin typeface="Cambria"/>
              </a:rPr>
              <a:t>story</a:t>
            </a:r>
            <a:r>
              <a:rPr lang="es-ES_tradnl" sz="3200" dirty="0" smtClean="0">
                <a:latin typeface="Cambria"/>
              </a:rPr>
              <a:t>.</a:t>
            </a:r>
            <a:endParaRPr lang="es-ES_tradnl" sz="3200" b="0" i="0" dirty="0" smtClean="0">
              <a:solidFill>
                <a:schemeClr val="tx1"/>
              </a:solidFill>
              <a:latin typeface="Cambria"/>
            </a:endParaRPr>
          </a:p>
          <a:p>
            <a:pPr marL="0" indent="0" algn="l" defTabSz="1216152">
              <a:lnSpc>
                <a:spcPct val="90000"/>
              </a:lnSpc>
              <a:spcBef>
                <a:spcPts val="1600"/>
              </a:spcBef>
              <a:buClr>
                <a:srgbClr val="BCB49E"/>
              </a:buClr>
              <a:buSzPct val="90000"/>
              <a:buNone/>
            </a:pPr>
            <a:endParaRPr lang="es-ES_tradnl" sz="2800" b="0" i="0" dirty="0" smtClean="0">
              <a:solidFill>
                <a:schemeClr val="tx1"/>
              </a:solidFill>
              <a:latin typeface="Cambria"/>
              <a:ea typeface="+mn-ea"/>
              <a:cs typeface="+mn-cs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I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hadn’t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espected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it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to</a:t>
            </a:r>
            <a:r>
              <a:rPr lang="es-ES_tradnl" sz="2800" b="0" i="0" dirty="0" smtClean="0">
                <a:solidFill>
                  <a:schemeClr val="tx1"/>
                </a:solidFill>
                <a:latin typeface="Cambria"/>
              </a:rPr>
              <a:t> be </a:t>
            </a:r>
            <a:r>
              <a:rPr lang="es-ES_tradnl" sz="2800" b="0" i="0" dirty="0" err="1" smtClean="0">
                <a:solidFill>
                  <a:schemeClr val="tx1"/>
                </a:solidFill>
                <a:latin typeface="Cambria"/>
              </a:rPr>
              <a:t>him</a:t>
            </a:r>
            <a:endParaRPr lang="es-ES_tradnl" sz="2800" b="0" i="0" dirty="0" smtClean="0">
              <a:solidFill>
                <a:schemeClr val="tx1"/>
              </a:solidFill>
              <a:latin typeface="Cambria"/>
            </a:endParaRPr>
          </a:p>
          <a:p>
            <a:pPr marL="274320" lvl="1" indent="0" algn="ctr" defTabSz="1216152">
              <a:spcBef>
                <a:spcPts val="1600"/>
              </a:spcBef>
              <a:buClr>
                <a:srgbClr val="BCB49E"/>
              </a:buClr>
              <a:buNone/>
            </a:pPr>
            <a:r>
              <a:rPr lang="es-ES_tradnl" sz="2800" dirty="0" err="1">
                <a:latin typeface="Cambria"/>
              </a:rPr>
              <a:t>W</a:t>
            </a:r>
            <a:r>
              <a:rPr lang="es-ES_tradnl" sz="2800" dirty="0" err="1" smtClean="0">
                <a:latin typeface="Cambria"/>
              </a:rPr>
              <a:t>e</a:t>
            </a:r>
            <a:r>
              <a:rPr lang="es-ES_tradnl" sz="2800" dirty="0" smtClean="0"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had’t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b="1" i="1" dirty="0" err="1" smtClean="0">
                <a:solidFill>
                  <a:srgbClr val="FFFF00"/>
                </a:solidFill>
                <a:latin typeface="Cambria"/>
              </a:rPr>
              <a:t>seen</a:t>
            </a:r>
            <a:r>
              <a:rPr lang="es-ES_tradnl" sz="2800" b="1" i="1" dirty="0" smtClean="0">
                <a:solidFill>
                  <a:srgbClr val="FFFF00"/>
                </a:solidFill>
                <a:latin typeface="Cambria"/>
              </a:rPr>
              <a:t> </a:t>
            </a:r>
            <a:r>
              <a:rPr lang="es-ES_tradnl" sz="2800" dirty="0" err="1" smtClean="0"/>
              <a:t>each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other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for</a:t>
            </a:r>
            <a:r>
              <a:rPr lang="es-ES_tradnl" sz="2800" dirty="0" smtClean="0"/>
              <a:t> </a:t>
            </a:r>
            <a:r>
              <a:rPr lang="es-ES_tradnl" sz="2800" dirty="0" err="1" smtClean="0"/>
              <a:t>years</a:t>
            </a:r>
            <a:endParaRPr lang="es-ES_tradnl" sz="2800" b="1" dirty="0">
              <a:solidFill>
                <a:schemeClr val="tx1"/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4375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8812" y="2514600"/>
            <a:ext cx="5408851" cy="1219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The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00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dRadial_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RedRadial_16x9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4327E77-D813-4291-A51D-E6E612BA08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líneas radiales rojas (pantalla panorámica)</Template>
  <TotalTime>0</TotalTime>
  <Words>162</Words>
  <Application>Microsoft Office PowerPoint</Application>
  <PresentationFormat>Personalizado</PresentationFormat>
  <Paragraphs>22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9" baseType="lpstr">
      <vt:lpstr>Arial</vt:lpstr>
      <vt:lpstr>Cambria</vt:lpstr>
      <vt:lpstr>RedRadial_16x9</vt:lpstr>
      <vt:lpstr>Narrative tenses</vt:lpstr>
      <vt:lpstr>We use narrative tenses to tell stories</vt:lpstr>
      <vt:lpstr>Presentación de PowerPoint</vt:lpstr>
      <vt:lpstr>Presentación de PowerPoint</vt:lpstr>
      <vt:lpstr>Presentación de PowerPoint</vt:lpstr>
      <vt:lpstr>The end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2015-05-02T03:27:14Z</dcterms:created>
  <dcterms:modified xsi:type="dcterms:W3CDTF">2015-05-02T03:56:00Z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TC028048959991</vt:lpwstr>
  </property>
</Properties>
</file>