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115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38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58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00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30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890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08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049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18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5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3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3A908-37AE-4ED3-8F59-77568CD47323}" type="datetimeFigureOut">
              <a:rPr lang="es-ES" smtClean="0"/>
              <a:t>16/07/2014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5681-8D49-40A3-9C0B-EB8402231EB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53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10600" cy="6857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Fill in the blanks using “ little” or “few”.</a:t>
            </a:r>
            <a:endParaRPr lang="es-E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458200" cy="54102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1.      There is ____________money in the wallet.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     I’ve got a _____________books.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     My mum has got a____________ cigarettes in the packet.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      I can’t wait for you. I’ve got ______________ time.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      Fred has got a ______________English books.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6.      Brenda has got  a _______________friends.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7.      There is _________________butter left. We need to buy some.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8.      There are _________________people at the cinema as the film is not very good.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9.      I have got _________________magazines. I prefer books.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10. There is a ___________________pizza in the fridge if you are hungry</a:t>
            </a:r>
            <a:r>
              <a:rPr lang="en-US" dirty="0" smtClean="0"/>
              <a:t>.</a:t>
            </a: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534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639762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Fill in the blanks using a/an ,  some/any/,  much/many</a:t>
            </a:r>
            <a:endParaRPr lang="es-E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334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1.      I ate____________  sandwich for lunch.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     We had_____________  cake with the tea.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     I often have____________ fried egg for dinner.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     There aren’t ___________ pears left. Only two.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     Would you like___________   tea?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6.      Don’t eat so_____________  chocolate or you’ll get fat.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7.      I don’t drink ______________ beer. I don’t like it.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8.      There is _________________ tub of margarine in the fridge.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9.      The child put ______________ sand into the bucket.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10.   I can lend you ________________ money if you need it.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3522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410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1.      How  books________________ did you buy?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     How  money_____________ do you have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 smtClean="0"/>
              <a:t>.      How _____________ apples are there in the basket?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4</a:t>
            </a:r>
            <a:r>
              <a:rPr lang="en-US" dirty="0" smtClean="0"/>
              <a:t>.      How _____________  times have you been to the dentist?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5</a:t>
            </a:r>
            <a:r>
              <a:rPr lang="en-US" dirty="0" smtClean="0"/>
              <a:t>.      How_______________  butter do you need?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6</a:t>
            </a:r>
            <a:r>
              <a:rPr lang="en-US" dirty="0" smtClean="0"/>
              <a:t>.      How________________  oranges do you want?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7</a:t>
            </a:r>
            <a:r>
              <a:rPr lang="en-US" dirty="0" smtClean="0"/>
              <a:t>.      How________________  wine does he drink?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8</a:t>
            </a:r>
            <a:r>
              <a:rPr lang="en-US" dirty="0" smtClean="0"/>
              <a:t>.      How____________  girls are there in your class?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     How_____________  stamps have you got in your collection?</a:t>
            </a:r>
          </a:p>
          <a:p>
            <a:endParaRPr lang="es-E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2700" dirty="0" smtClean="0"/>
              <a:t>Fill in the blanks using “much” or “many”.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</a:t>
            </a:r>
            <a:br>
              <a:rPr lang="en-US" sz="3200" dirty="0" smtClean="0"/>
            </a:b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65954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343</Words>
  <Application>Microsoft Office PowerPoint</Application>
  <PresentationFormat>On-screen Show (4:3)</PresentationFormat>
  <Paragraphs>58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Fill in the blanks using “ little” or “few”.</vt:lpstr>
      <vt:lpstr>Fill in the blanks using a/an ,  some/any/,  much/many</vt:lpstr>
      <vt:lpstr>   Fill in the blanks using “much” or “many”.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Clarisa Puerto</dc:creator>
  <cp:lastModifiedBy>Clarisa Puerto</cp:lastModifiedBy>
  <cp:revision>4</cp:revision>
  <dcterms:created xsi:type="dcterms:W3CDTF">2014-07-17T02:23:20Z</dcterms:created>
  <dcterms:modified xsi:type="dcterms:W3CDTF">2014-07-17T03:01:59Z</dcterms:modified>
</cp:coreProperties>
</file>