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Means </a:t>
            </a:r>
            <a:br>
              <a:rPr lang="en-US" b="1" dirty="0" smtClean="0"/>
            </a:br>
            <a:r>
              <a:rPr lang="en-US" b="1" dirty="0" smtClean="0"/>
              <a:t>of </a:t>
            </a:r>
            <a:br>
              <a:rPr lang="en-US" b="1" dirty="0" smtClean="0"/>
            </a:br>
            <a:r>
              <a:rPr lang="en-US" b="1" dirty="0" smtClean="0"/>
              <a:t>Transportation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sultado de imagen para bi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0" y="1445734"/>
            <a:ext cx="8111633" cy="54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esultado de imagen para 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95" y="1560335"/>
            <a:ext cx="7821114" cy="52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esultado de imagen para f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78" y="1576387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-137160"/>
            <a:ext cx="9784080" cy="1508760"/>
          </a:xfrm>
        </p:spPr>
        <p:txBody>
          <a:bodyPr/>
          <a:lstStyle/>
          <a:p>
            <a:pPr algn="ctr"/>
            <a:r>
              <a:rPr lang="en-US" dirty="0" smtClean="0"/>
              <a:t>cruise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Resultado de imagen para cr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24" y="875763"/>
            <a:ext cx="8831423" cy="58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monorail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Resultado de imagen para monor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59" y="177165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02" y="1391055"/>
            <a:ext cx="8159618" cy="54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ambulance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Resultado de imagen para 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69" y="1684136"/>
            <a:ext cx="8318324" cy="51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87424"/>
          </a:xfrm>
        </p:spPr>
        <p:txBody>
          <a:bodyPr/>
          <a:lstStyle/>
          <a:p>
            <a:pPr algn="ctr"/>
            <a:r>
              <a:rPr lang="en-US" dirty="0" smtClean="0"/>
              <a:t>Lorry/ truck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Resultado de imagen para lo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1" y="1253544"/>
            <a:ext cx="7472608" cy="56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CABLE CAR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Picture 2" descr="Best Cable Cars in South America - Real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35" y="1526036"/>
            <a:ext cx="7995447" cy="53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CABLE CAR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6" name="Picture 2" descr="San Francisco cable cars: Fascinating facts your probably don't know -  Curbed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56" y="1667210"/>
            <a:ext cx="9050605" cy="50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55" y="1358348"/>
            <a:ext cx="7350538" cy="55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248410"/>
          </a:xfrm>
        </p:spPr>
        <p:txBody>
          <a:bodyPr/>
          <a:lstStyle/>
          <a:p>
            <a:pPr algn="ctr"/>
            <a:r>
              <a:rPr lang="es-MX" b="1" dirty="0" smtClean="0"/>
              <a:t>HOT AIR BALLOON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3074" name="Picture 2" descr="Hot Air Balloon Flight – Nomad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7" y="1275266"/>
            <a:ext cx="8882130" cy="55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YACHT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098" name="Picture 2" descr="O'PARI Yacht Charter Price - Golden Yachts Luxury Yacht Cha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1456336"/>
            <a:ext cx="11161690" cy="54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248410"/>
          </a:xfrm>
        </p:spPr>
        <p:txBody>
          <a:bodyPr/>
          <a:lstStyle/>
          <a:p>
            <a:pPr algn="ctr"/>
            <a:r>
              <a:rPr lang="es-MX" b="1" dirty="0" smtClean="0"/>
              <a:t>JET SKI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122" name="Picture 2" descr="Sea Doo &amp; Jet Ski Rentals ⋆ Prince Edward County Va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25" y="1234114"/>
            <a:ext cx="7251222" cy="56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FOUR- WHEELER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146" name="Picture 2" descr="ATVs &amp; 4-Wheelers for Work &amp; Play - Can-Am Off-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51" y="1674254"/>
            <a:ext cx="9008816" cy="50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TUK </a:t>
            </a:r>
            <a:r>
              <a:rPr lang="es-MX" b="1" dirty="0" err="1" smtClean="0"/>
              <a:t>TUK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6" name="Picture 2" descr="Crosland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42" y="741050"/>
            <a:ext cx="6747500" cy="6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ultado de imagen para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5" y="1494508"/>
            <a:ext cx="10353496" cy="51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sultado de imagen para 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514474"/>
            <a:ext cx="87630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72229"/>
          </a:xfrm>
        </p:spPr>
        <p:txBody>
          <a:bodyPr/>
          <a:lstStyle/>
          <a:p>
            <a:pPr algn="ctr"/>
            <a:r>
              <a:rPr lang="en-US" dirty="0" smtClean="0"/>
              <a:t>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sultado de imagen para 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7" y="1356405"/>
            <a:ext cx="10513384" cy="551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87424"/>
          </a:xfrm>
        </p:spPr>
        <p:txBody>
          <a:bodyPr/>
          <a:lstStyle/>
          <a:p>
            <a:pPr algn="ctr"/>
            <a:r>
              <a:rPr lang="en-US" dirty="0" smtClean="0"/>
              <a:t>subway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30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sultado de imagen para ta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97" y="1495424"/>
            <a:ext cx="714375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sultado de imagen para helico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6" y="1676409"/>
            <a:ext cx="7829327" cy="51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41" y="1516856"/>
            <a:ext cx="9250835" cy="51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186</TotalTime>
  <Words>34</Words>
  <Application>Microsoft Office PowerPoint</Application>
  <PresentationFormat>Panorámica</PresentationFormat>
  <Paragraphs>24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Corbel</vt:lpstr>
      <vt:lpstr>Wingdings</vt:lpstr>
      <vt:lpstr>Banded</vt:lpstr>
      <vt:lpstr>Means  of  Transportation</vt:lpstr>
      <vt:lpstr>car</vt:lpstr>
      <vt:lpstr>bus</vt:lpstr>
      <vt:lpstr>plane</vt:lpstr>
      <vt:lpstr>train</vt:lpstr>
      <vt:lpstr>subway</vt:lpstr>
      <vt:lpstr>taxi</vt:lpstr>
      <vt:lpstr>helicopter</vt:lpstr>
      <vt:lpstr>Motor cycle</vt:lpstr>
      <vt:lpstr>bicycle</vt:lpstr>
      <vt:lpstr>motorboat</vt:lpstr>
      <vt:lpstr>ferry</vt:lpstr>
      <vt:lpstr>cruise</vt:lpstr>
      <vt:lpstr>monorail</vt:lpstr>
      <vt:lpstr>trolley</vt:lpstr>
      <vt:lpstr>ambulance</vt:lpstr>
      <vt:lpstr>Lorry/ truck</vt:lpstr>
      <vt:lpstr>CABLE CAR</vt:lpstr>
      <vt:lpstr>CABLE CAR</vt:lpstr>
      <vt:lpstr>HOT AIR BALLOON</vt:lpstr>
      <vt:lpstr>YACHT</vt:lpstr>
      <vt:lpstr>JET SKI</vt:lpstr>
      <vt:lpstr>FOUR- WHEELER</vt:lpstr>
      <vt:lpstr>TUK TUK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Means  of  Transportation</dc:title>
  <dc:creator>English Academy</dc:creator>
  <cp:lastModifiedBy>Karol Hernandez</cp:lastModifiedBy>
  <cp:revision>11</cp:revision>
  <dcterms:created xsi:type="dcterms:W3CDTF">2019-02-05T23:26:57Z</dcterms:created>
  <dcterms:modified xsi:type="dcterms:W3CDTF">2023-05-10T02:16:53Z</dcterms:modified>
</cp:coreProperties>
</file>