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73" r:id="rId4"/>
  </p:sldMasterIdLst>
  <p:sldIdLst>
    <p:sldId id="257" r:id="rId5"/>
    <p:sldId id="262" r:id="rId6"/>
    <p:sldId id="266" r:id="rId7"/>
    <p:sldId id="270" r:id="rId8"/>
    <p:sldId id="268" r:id="rId9"/>
    <p:sldId id="263" r:id="rId10"/>
    <p:sldId id="267" r:id="rId11"/>
    <p:sldId id="269" r:id="rId12"/>
    <p:sldId id="265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3" autoAdjust="0"/>
    <p:restoredTop sz="94619" autoAdjust="0"/>
  </p:normalViewPr>
  <p:slideViewPr>
    <p:cSldViewPr snapToGrid="0">
      <p:cViewPr varScale="1">
        <p:scale>
          <a:sx n="85" d="100"/>
          <a:sy n="85" d="100"/>
        </p:scale>
        <p:origin x="9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 useBgFill="1">
        <p:nvSpPr>
          <p:cNvPr id="10" name="Rectangle 9"/>
          <p:cNvSpPr/>
          <p:nvPr/>
        </p:nvSpPr>
        <p:spPr>
          <a:xfrm>
            <a:off x="980902" y="1267730"/>
            <a:ext cx="7182197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5851" y="1411615"/>
            <a:ext cx="69723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851910" y="1267730"/>
            <a:ext cx="144018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3937635" y="1267730"/>
            <a:ext cx="126873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1827" y="2244830"/>
            <a:ext cx="6700347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5100" b="0" kern="1200" cap="all" spc="-75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1826" y="4682063"/>
            <a:ext cx="6702635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350" spc="6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 algn="ctr">
              <a:buNone/>
              <a:defRPr sz="1200"/>
            </a:lvl2pPr>
            <a:lvl3pPr marL="685800" indent="0" algn="ctr">
              <a:buNone/>
              <a:defRPr sz="12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89070" y="1341256"/>
            <a:ext cx="1165860" cy="485546"/>
          </a:xfrm>
        </p:spPr>
        <p:txBody>
          <a:bodyPr/>
          <a:lstStyle>
            <a:lvl1pPr algn="ctr">
              <a:defRPr sz="975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11/29/2022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221826" y="5177408"/>
            <a:ext cx="4297721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177408"/>
            <a:ext cx="1466985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11/29/2022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 useBgFill="1">
        <p:nvSpPr>
          <p:cNvPr id="23" name="Rectangle 22"/>
          <p:cNvSpPr/>
          <p:nvPr/>
        </p:nvSpPr>
        <p:spPr>
          <a:xfrm>
            <a:off x="980902" y="1267730"/>
            <a:ext cx="7182197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5851" y="1411615"/>
            <a:ext cx="69723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851910" y="1267730"/>
            <a:ext cx="144018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1867" y="2275166"/>
            <a:ext cx="6700266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5100" kern="1200" cap="all" spc="-75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3937635" y="1267730"/>
            <a:ext cx="126873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1867" y="4682062"/>
            <a:ext cx="670483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1975247" algn="l"/>
              </a:tabLst>
              <a:defRPr sz="135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89070" y="1344503"/>
            <a:ext cx="1165860" cy="498781"/>
          </a:xfrm>
        </p:spPr>
        <p:txBody>
          <a:bodyPr/>
          <a:lstStyle>
            <a:lvl1pPr algn="ctr">
              <a:defRPr lang="en-US" sz="975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11/29/2022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221868" y="5177408"/>
            <a:ext cx="4245101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9" y="5177408"/>
            <a:ext cx="1468754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2103120"/>
            <a:ext cx="3497580" cy="3749040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6320" y="2103120"/>
            <a:ext cx="3497580" cy="3749040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11/29/2022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2386" y="2074334"/>
            <a:ext cx="349758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425" b="1" i="0">
                <a:solidFill>
                  <a:schemeClr val="tx1"/>
                </a:solidFill>
                <a:latin typeface="+mn-lt"/>
              </a:defRPr>
            </a:lvl1pPr>
            <a:lvl2pPr marL="342900" indent="0">
              <a:buNone/>
              <a:defRPr sz="135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2386" y="2792473"/>
            <a:ext cx="3497580" cy="3163825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4034" y="2074334"/>
            <a:ext cx="349758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425" b="1">
                <a:solidFill>
                  <a:schemeClr val="tx1"/>
                </a:solidFill>
              </a:defRPr>
            </a:lvl1pPr>
            <a:lvl2pPr marL="342900" indent="0">
              <a:buNone/>
              <a:defRPr sz="135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4034" y="2792472"/>
            <a:ext cx="3497580" cy="3164509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11/29/2022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11/29/2022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11/29/2022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6089903" y="237744"/>
            <a:ext cx="2869947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6190995" y="374904"/>
            <a:ext cx="2667762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3651" y="607392"/>
            <a:ext cx="2371472" cy="1645920"/>
          </a:xfrm>
        </p:spPr>
        <p:txBody>
          <a:bodyPr anchor="b">
            <a:normAutofit/>
          </a:bodyPr>
          <a:lstStyle>
            <a:lvl1pPr algn="l" defTabSz="6858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609600"/>
            <a:ext cx="5143500" cy="5334000"/>
          </a:xfrm>
        </p:spPr>
        <p:txBody>
          <a:bodyPr/>
          <a:lstStyle>
            <a:lvl1pPr>
              <a:defRPr sz="1425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43651" y="2336800"/>
            <a:ext cx="2371472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4191000" y="6035040"/>
            <a:ext cx="146685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11/29/2022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514351" y="6035040"/>
            <a:ext cx="3438525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797547" y="6035040"/>
            <a:ext cx="917576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6089903" y="237744"/>
            <a:ext cx="2869947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50" y="237744"/>
            <a:ext cx="577215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246753" y="6035040"/>
            <a:ext cx="1553972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11/29/2022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9486" y="6035040"/>
            <a:ext cx="3441002" cy="365760"/>
          </a:xfrm>
        </p:spPr>
        <p:txBody>
          <a:bodyPr/>
          <a:lstStyle>
            <a:lvl1pPr marL="0" algn="r" defTabSz="685800" rtl="0" eaLnBrk="1" latinLnBrk="0" hangingPunct="1">
              <a:defRPr lang="en-US" sz="75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035040"/>
            <a:ext cx="918972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6190995" y="374904"/>
            <a:ext cx="2667762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7937" y="603504"/>
            <a:ext cx="2358581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24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7937" y="2386584"/>
            <a:ext cx="2358581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600"/>
              </a:spcBef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Rectangle 6"/>
          <p:cNvSpPr/>
          <p:nvPr/>
        </p:nvSpPr>
        <p:spPr>
          <a:xfrm>
            <a:off x="176022" y="237744"/>
            <a:ext cx="8791956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278892" y="374904"/>
            <a:ext cx="8586216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0100" y="642594"/>
            <a:ext cx="75438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0" y="2103120"/>
            <a:ext cx="75438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42596" y="6035040"/>
            <a:ext cx="2169784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11/29/2022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0100" y="6035040"/>
            <a:ext cx="436245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15250" y="6035040"/>
            <a:ext cx="62865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lang="en-US" sz="3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37160" indent="-137160" algn="l" defTabSz="685800" rtl="0" eaLnBrk="1" latinLnBrk="0" hangingPunct="1">
        <a:lnSpc>
          <a:spcPct val="110000"/>
        </a:lnSpc>
        <a:spcBef>
          <a:spcPts val="675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25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975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100000"/>
        </a:lnSpc>
        <a:spcBef>
          <a:spcPts val="375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bstract image">
            <a:extLst>
              <a:ext uri="{FF2B5EF4-FFF2-40B4-BE49-F238E27FC236}">
                <a16:creationId xmlns:a16="http://schemas.microsoft.com/office/drawing/2014/main" id="{8045422F-7258-40AC-BD2E-2469AA4489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" y="0"/>
            <a:ext cx="9143985" cy="6857999"/>
          </a:xfrm>
          <a:prstGeom prst="rect">
            <a:avLst/>
          </a:prstGeom>
        </p:spPr>
      </p:pic>
      <p:sp>
        <p:nvSpPr>
          <p:cNvPr id="82" name="Rectangle 81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1301" y="2213649"/>
            <a:ext cx="4089395" cy="2430702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95758" y="2338578"/>
            <a:ext cx="3840480" cy="2180844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25345" y="2623844"/>
            <a:ext cx="3581306" cy="1223180"/>
          </a:xfrm>
        </p:spPr>
        <p:txBody>
          <a:bodyPr>
            <a:normAutofit/>
          </a:bodyPr>
          <a:lstStyle/>
          <a:p>
            <a:r>
              <a:rPr lang="en-US" sz="3300" dirty="0">
                <a:solidFill>
                  <a:schemeClr val="tx1"/>
                </a:solidFill>
              </a:rPr>
              <a:t>MY FAVORITE COLOR IS…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25345" y="3854241"/>
            <a:ext cx="3581306" cy="419742"/>
          </a:xfrm>
        </p:spPr>
        <p:txBody>
          <a:bodyPr>
            <a:normAutofit/>
          </a:bodyPr>
          <a:lstStyle/>
          <a:p>
            <a:pPr>
              <a:spcAft>
                <a:spcPts val="45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2807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EA3874-869A-4233-BB7D-81C4311C486A}"/>
              </a:ext>
            </a:extLst>
          </p:cNvPr>
          <p:cNvSpPr txBox="1"/>
          <p:nvPr/>
        </p:nvSpPr>
        <p:spPr>
          <a:xfrm>
            <a:off x="1709655" y="5777949"/>
            <a:ext cx="6201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Thank For Your Attention…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523222-1C79-4A09-A38F-8F897E4A8926}"/>
              </a:ext>
            </a:extLst>
          </p:cNvPr>
          <p:cNvSpPr txBox="1"/>
          <p:nvPr/>
        </p:nvSpPr>
        <p:spPr>
          <a:xfrm>
            <a:off x="6215269" y="2978717"/>
            <a:ext cx="19348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/>
          </a:p>
        </p:txBody>
      </p:sp>
      <p:pic>
        <p:nvPicPr>
          <p:cNvPr id="10242" name="Picture 2" descr="Vectores de stock de Ivitation, ilustraciones de Ivitation sin royalties |  Depositphotos®">
            <a:extLst>
              <a:ext uri="{FF2B5EF4-FFF2-40B4-BE49-F238E27FC236}">
                <a16:creationId xmlns:a16="http://schemas.microsoft.com/office/drawing/2014/main" id="{51A4C898-5285-40A4-BAA1-0FD0D493B8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5435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Navy Blue - Color Caulk for Formica Laminate">
            <a:extLst>
              <a:ext uri="{FF2B5EF4-FFF2-40B4-BE49-F238E27FC236}">
                <a16:creationId xmlns:a16="http://schemas.microsoft.com/office/drawing/2014/main" id="{BE2800A0-9216-4A8E-BC7E-B7581ACB22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35" y="304800"/>
            <a:ext cx="8640417" cy="610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4712FA-C2D3-4FC5-AC85-8599C3D4754A}"/>
              </a:ext>
            </a:extLst>
          </p:cNvPr>
          <p:cNvSpPr txBox="1">
            <a:spLocks/>
          </p:cNvSpPr>
          <p:nvPr/>
        </p:nvSpPr>
        <p:spPr>
          <a:xfrm>
            <a:off x="1444487" y="2590714"/>
            <a:ext cx="6573078" cy="1345181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000" i="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en-US" sz="6000" b="1" dirty="0">
                <a:solidFill>
                  <a:schemeClr val="bg1"/>
                </a:solidFill>
              </a:rPr>
              <a:t>NAVY  B L U E</a:t>
            </a:r>
          </a:p>
        </p:txBody>
      </p:sp>
    </p:spTree>
    <p:extLst>
      <p:ext uri="{BB962C8B-B14F-4D97-AF65-F5344CB8AC3E}">
        <p14:creationId xmlns:p14="http://schemas.microsoft.com/office/powerpoint/2010/main" val="2862268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olor meanings and symbolism chart - blue | Color meanings, Color symbolism,  Color meaning chart">
            <a:extLst>
              <a:ext uri="{FF2B5EF4-FFF2-40B4-BE49-F238E27FC236}">
                <a16:creationId xmlns:a16="http://schemas.microsoft.com/office/drawing/2014/main" id="{3502BC4E-4589-4D38-AB9C-2CDB048F47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" y="828675"/>
            <a:ext cx="7962900" cy="520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091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What does the color navy blue mean? - 99designs">
            <a:extLst>
              <a:ext uri="{FF2B5EF4-FFF2-40B4-BE49-F238E27FC236}">
                <a16:creationId xmlns:a16="http://schemas.microsoft.com/office/drawing/2014/main" id="{ACAC7530-9597-44C3-8266-8335D06700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6765" y="473765"/>
            <a:ext cx="5910470" cy="5910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08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1B777A-D3E6-4147-A204-89050C577EBC}"/>
              </a:ext>
            </a:extLst>
          </p:cNvPr>
          <p:cNvSpPr txBox="1"/>
          <p:nvPr/>
        </p:nvSpPr>
        <p:spPr>
          <a:xfrm>
            <a:off x="967409" y="725557"/>
            <a:ext cx="7407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The navy blue is elegant ...</a:t>
            </a:r>
          </a:p>
        </p:txBody>
      </p:sp>
      <p:pic>
        <p:nvPicPr>
          <p:cNvPr id="4098" name="Picture 2" descr="Promgirl - A-Line High-Neck Chiffon Formal Long Prom Dress - Navy | eBay">
            <a:extLst>
              <a:ext uri="{FF2B5EF4-FFF2-40B4-BE49-F238E27FC236}">
                <a16:creationId xmlns:a16="http://schemas.microsoft.com/office/drawing/2014/main" id="{BF659711-BD5B-408F-9970-15388E7E6F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461" y="1729823"/>
            <a:ext cx="2531165" cy="4218608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Shop Ike Behar Midnight Blue Tuxedo With Black Peak Lapel - Overstock -  23561130">
            <a:extLst>
              <a:ext uri="{FF2B5EF4-FFF2-40B4-BE49-F238E27FC236}">
                <a16:creationId xmlns:a16="http://schemas.microsoft.com/office/drawing/2014/main" id="{5E228331-BFDA-4090-9F82-691E7FB8BD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9394" y="1729823"/>
            <a:ext cx="3743325" cy="3743325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1686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D76FFE2-4245-4035-B41B-80A535C6642E}"/>
              </a:ext>
            </a:extLst>
          </p:cNvPr>
          <p:cNvSpPr txBox="1"/>
          <p:nvPr/>
        </p:nvSpPr>
        <p:spPr>
          <a:xfrm>
            <a:off x="954156" y="886170"/>
            <a:ext cx="7023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The navy blue color reminds me of the Honduran Flag …</a:t>
            </a:r>
          </a:p>
        </p:txBody>
      </p:sp>
      <p:pic>
        <p:nvPicPr>
          <p:cNvPr id="1026" name="Picture 2" descr="Exclusive: A Pandora's Box of Corruption in Honduras | Pulitzer Center">
            <a:extLst>
              <a:ext uri="{FF2B5EF4-FFF2-40B4-BE49-F238E27FC236}">
                <a16:creationId xmlns:a16="http://schemas.microsoft.com/office/drawing/2014/main" id="{145826A5-EBEC-F11F-486F-C668090E75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720" y="1829963"/>
            <a:ext cx="5828559" cy="3599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6969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1B777A-D3E6-4147-A204-89050C577EBC}"/>
              </a:ext>
            </a:extLst>
          </p:cNvPr>
          <p:cNvSpPr txBox="1"/>
          <p:nvPr/>
        </p:nvSpPr>
        <p:spPr>
          <a:xfrm>
            <a:off x="1166192" y="1457739"/>
            <a:ext cx="7407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The navy blue gives me peace and tranquility ...</a:t>
            </a:r>
          </a:p>
        </p:txBody>
      </p:sp>
      <p:pic>
        <p:nvPicPr>
          <p:cNvPr id="5122" name="Picture 2" descr="14 Consejos para conseguir paz y tranquilidad en la vida">
            <a:extLst>
              <a:ext uri="{FF2B5EF4-FFF2-40B4-BE49-F238E27FC236}">
                <a16:creationId xmlns:a16="http://schemas.microsoft.com/office/drawing/2014/main" id="{B6823C4E-2E69-42CC-8DF0-6F1286AFD9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4147" y="2268594"/>
            <a:ext cx="6186078" cy="2959389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7168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1B777A-D3E6-4147-A204-89050C577EBC}"/>
              </a:ext>
            </a:extLst>
          </p:cNvPr>
          <p:cNvSpPr txBox="1"/>
          <p:nvPr/>
        </p:nvSpPr>
        <p:spPr>
          <a:xfrm>
            <a:off x="1166192" y="1457739"/>
            <a:ext cx="74079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My favorite stone is ...</a:t>
            </a:r>
          </a:p>
        </p:txBody>
      </p:sp>
      <p:pic>
        <p:nvPicPr>
          <p:cNvPr id="6146" name="Picture 2" descr="5A sapphire gemstone 34# corundum Cushion cut blue sapphire stone for  fashion jewelry|Beads| - AliExpress">
            <a:extLst>
              <a:ext uri="{FF2B5EF4-FFF2-40B4-BE49-F238E27FC236}">
                <a16:creationId xmlns:a16="http://schemas.microsoft.com/office/drawing/2014/main" id="{CB21F543-0FA3-44C5-8D49-97E3CB75AE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24" t="20123" r="21779" b="24908"/>
          <a:stretch/>
        </p:blipFill>
        <p:spPr bwMode="auto">
          <a:xfrm>
            <a:off x="1828799" y="2500708"/>
            <a:ext cx="2252871" cy="2437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Blue Sapphire Gemstone for Saturn">
            <a:extLst>
              <a:ext uri="{FF2B5EF4-FFF2-40B4-BE49-F238E27FC236}">
                <a16:creationId xmlns:a16="http://schemas.microsoft.com/office/drawing/2014/main" id="{455B5208-87DC-45B6-9ACE-BE26CAE4E1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0174" y="1919404"/>
            <a:ext cx="3255669" cy="3253409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7911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Lirios blancos y rosas azules | Ramos de novia, Arreglos florales de boda,  Ramos para boda">
            <a:extLst>
              <a:ext uri="{FF2B5EF4-FFF2-40B4-BE49-F238E27FC236}">
                <a16:creationId xmlns:a16="http://schemas.microsoft.com/office/drawing/2014/main" id="{C97E09F5-C88E-4361-88F5-61BDAAEC99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366" y="3434206"/>
            <a:ext cx="2777117" cy="2722665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4EA3874-869A-4233-BB7D-81C4311C486A}"/>
              </a:ext>
            </a:extLst>
          </p:cNvPr>
          <p:cNvSpPr txBox="1"/>
          <p:nvPr/>
        </p:nvSpPr>
        <p:spPr>
          <a:xfrm>
            <a:off x="888145" y="1378227"/>
            <a:ext cx="3975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3">
                    <a:lumMod val="50000"/>
                  </a:schemeClr>
                </a:solidFill>
              </a:rPr>
              <a:t>The details of my wedding were blue…</a:t>
            </a:r>
          </a:p>
        </p:txBody>
      </p:sp>
      <p:pic>
        <p:nvPicPr>
          <p:cNvPr id="3078" name="Picture 6" descr="Resultado de imagen para bodas color azul DORADO | Invitaciones de boda azul,  Boda azul marino, Mesas de boda">
            <a:extLst>
              <a:ext uri="{FF2B5EF4-FFF2-40B4-BE49-F238E27FC236}">
                <a16:creationId xmlns:a16="http://schemas.microsoft.com/office/drawing/2014/main" id="{47FF2623-AE0D-4F0A-8F3C-596604B044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517" y="3434206"/>
            <a:ext cx="4076908" cy="2722666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Classic Blue': 35 ideas para boda con el color Pantone 2020 - bodas.com.mx">
            <a:extLst>
              <a:ext uri="{FF2B5EF4-FFF2-40B4-BE49-F238E27FC236}">
                <a16:creationId xmlns:a16="http://schemas.microsoft.com/office/drawing/2014/main" id="{17335124-FBE1-4F03-80C4-291363B8FD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3597" y="772607"/>
            <a:ext cx="2726489" cy="2042235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4F5315C-350A-488B-B6C1-35DBB93152E7}"/>
              </a:ext>
            </a:extLst>
          </p:cNvPr>
          <p:cNvSpPr txBox="1"/>
          <p:nvPr/>
        </p:nvSpPr>
        <p:spPr>
          <a:xfrm>
            <a:off x="6215270" y="6156871"/>
            <a:ext cx="19348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Floral Bouquet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0523222-1C79-4A09-A38F-8F897E4A8926}"/>
              </a:ext>
            </a:extLst>
          </p:cNvPr>
          <p:cNvSpPr txBox="1"/>
          <p:nvPr/>
        </p:nvSpPr>
        <p:spPr>
          <a:xfrm>
            <a:off x="6215269" y="2978717"/>
            <a:ext cx="19348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E89E9B6-5694-4E2D-89EC-34096A8EE8EC}"/>
              </a:ext>
            </a:extLst>
          </p:cNvPr>
          <p:cNvSpPr txBox="1"/>
          <p:nvPr/>
        </p:nvSpPr>
        <p:spPr>
          <a:xfrm>
            <a:off x="6043280" y="2911892"/>
            <a:ext cx="19348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Invitation Cards</a:t>
            </a:r>
            <a:endParaRPr lang="en-US" sz="1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F4E6502-D829-40A3-9F18-61B405E14C3A}"/>
              </a:ext>
            </a:extLst>
          </p:cNvPr>
          <p:cNvSpPr txBox="1"/>
          <p:nvPr/>
        </p:nvSpPr>
        <p:spPr>
          <a:xfrm>
            <a:off x="2090398" y="6156871"/>
            <a:ext cx="19348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Table Decoration</a:t>
            </a:r>
          </a:p>
        </p:txBody>
      </p:sp>
    </p:spTree>
    <p:extLst>
      <p:ext uri="{BB962C8B-B14F-4D97-AF65-F5344CB8AC3E}">
        <p14:creationId xmlns:p14="http://schemas.microsoft.com/office/powerpoint/2010/main" val="24577082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iginal 5_01_Win32" id="{77344C68-A3F1-476B-8680-97D7F429B46B}" vid="{89780073-58E8-4DFF-BF29-BA99F805284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2D276E62-80A3-44DD-9BCC-97ED2B99B5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DB58277-F8DF-46FF-84EC-EF41B835E6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7651BA-F45C-4845-9AB3-E0A65B39F5E1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Presentación en pantalla (4:3)</PresentationFormat>
  <Paragraphs>11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Garamond</vt:lpstr>
      <vt:lpstr>SavonVTI</vt:lpstr>
      <vt:lpstr>MY FAVORITE COLOR IS…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2020-09-01T20:38:15Z</dcterms:created>
  <dcterms:modified xsi:type="dcterms:W3CDTF">2022-11-30T02:55:28Z</dcterms:modified>
</cp:coreProperties>
</file>