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B555-FA93-4D84-B473-A621982ADEC6}" type="datetimeFigureOut">
              <a:rPr lang="es-ES" smtClean="0"/>
              <a:t>18/10/2019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BE-DC12-466C-8D9F-E77B6953AA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39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B555-FA93-4D84-B473-A621982ADEC6}" type="datetimeFigureOut">
              <a:rPr lang="es-ES" smtClean="0"/>
              <a:t>18/10/2019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BE-DC12-466C-8D9F-E77B6953AA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3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B555-FA93-4D84-B473-A621982ADEC6}" type="datetimeFigureOut">
              <a:rPr lang="es-ES" smtClean="0"/>
              <a:t>18/10/2019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BE-DC12-466C-8D9F-E77B6953AA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44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B555-FA93-4D84-B473-A621982ADEC6}" type="datetimeFigureOut">
              <a:rPr lang="es-ES" smtClean="0"/>
              <a:t>18/10/2019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BE-DC12-466C-8D9F-E77B6953AA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16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B555-FA93-4D84-B473-A621982ADEC6}" type="datetimeFigureOut">
              <a:rPr lang="es-ES" smtClean="0"/>
              <a:t>18/10/2019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BE-DC12-466C-8D9F-E77B6953AA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09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B555-FA93-4D84-B473-A621982ADEC6}" type="datetimeFigureOut">
              <a:rPr lang="es-ES" smtClean="0"/>
              <a:t>18/10/2019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BE-DC12-466C-8D9F-E77B6953AA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26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B555-FA93-4D84-B473-A621982ADEC6}" type="datetimeFigureOut">
              <a:rPr lang="es-ES" smtClean="0"/>
              <a:t>18/10/2019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BE-DC12-466C-8D9F-E77B6953AA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11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B555-FA93-4D84-B473-A621982ADEC6}" type="datetimeFigureOut">
              <a:rPr lang="es-ES" smtClean="0"/>
              <a:t>18/10/2019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BE-DC12-466C-8D9F-E77B6953AA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73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B555-FA93-4D84-B473-A621982ADEC6}" type="datetimeFigureOut">
              <a:rPr lang="es-ES" smtClean="0"/>
              <a:t>18/10/2019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BE-DC12-466C-8D9F-E77B6953AA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94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B555-FA93-4D84-B473-A621982ADEC6}" type="datetimeFigureOut">
              <a:rPr lang="es-ES" smtClean="0"/>
              <a:t>18/10/2019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BE-DC12-466C-8D9F-E77B6953AA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93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B555-FA93-4D84-B473-A621982ADEC6}" type="datetimeFigureOut">
              <a:rPr lang="es-ES" smtClean="0"/>
              <a:t>18/10/2019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BE-DC12-466C-8D9F-E77B6953AA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67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6B555-FA93-4D84-B473-A621982ADEC6}" type="datetimeFigureOut">
              <a:rPr lang="es-ES" smtClean="0"/>
              <a:t>18/10/2019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696BE-DC12-466C-8D9F-E77B6953AA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01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HN" b="1" dirty="0" err="1" smtClean="0">
                <a:solidFill>
                  <a:srgbClr val="0070C0"/>
                </a:solidFill>
              </a:rPr>
              <a:t>Like</a:t>
            </a:r>
            <a:r>
              <a:rPr lang="es-HN" b="1" dirty="0" smtClean="0">
                <a:solidFill>
                  <a:srgbClr val="0070C0"/>
                </a:solidFill>
              </a:rPr>
              <a:t> and </a:t>
            </a:r>
            <a:r>
              <a:rPr lang="es-HN" b="1" dirty="0" err="1" smtClean="0">
                <a:solidFill>
                  <a:srgbClr val="0070C0"/>
                </a:solidFill>
              </a:rPr>
              <a:t>Don’t</a:t>
            </a:r>
            <a:r>
              <a:rPr lang="es-HN" b="1" dirty="0" smtClean="0">
                <a:solidFill>
                  <a:srgbClr val="0070C0"/>
                </a:solidFill>
              </a:rPr>
              <a:t> </a:t>
            </a:r>
            <a:r>
              <a:rPr lang="es-HN" b="1" dirty="0" err="1" smtClean="0">
                <a:solidFill>
                  <a:srgbClr val="0070C0"/>
                </a:solidFill>
              </a:rPr>
              <a:t>Like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HN" dirty="0" smtClean="0">
                <a:solidFill>
                  <a:schemeClr val="accent4">
                    <a:lumMod val="75000"/>
                  </a:schemeClr>
                </a:solidFill>
              </a:rPr>
              <a:t>Mr. Fabricio Romeo Mejía</a:t>
            </a:r>
          </a:p>
          <a:p>
            <a:endParaRPr lang="es-HN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81128"/>
            <a:ext cx="4536504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50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b="1" dirty="0" err="1" smtClean="0">
                <a:solidFill>
                  <a:srgbClr val="0070C0"/>
                </a:solidFill>
              </a:rPr>
              <a:t>Like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dirty="0" err="1" smtClean="0">
                <a:solidFill>
                  <a:srgbClr val="7030A0"/>
                </a:solidFill>
              </a:rPr>
              <a:t>We</a:t>
            </a:r>
            <a:r>
              <a:rPr lang="es-HN" dirty="0" smtClean="0">
                <a:solidFill>
                  <a:srgbClr val="7030A0"/>
                </a:solidFill>
              </a:rPr>
              <a:t> use </a:t>
            </a:r>
            <a:r>
              <a:rPr lang="es-HN" dirty="0" err="1" smtClean="0">
                <a:solidFill>
                  <a:srgbClr val="7030A0"/>
                </a:solidFill>
              </a:rPr>
              <a:t>like</a:t>
            </a:r>
            <a:r>
              <a:rPr lang="es-HN" dirty="0" smtClean="0">
                <a:solidFill>
                  <a:srgbClr val="7030A0"/>
                </a:solidFill>
              </a:rPr>
              <a:t> to </a:t>
            </a:r>
            <a:r>
              <a:rPr lang="es-HN" dirty="0" err="1" smtClean="0">
                <a:solidFill>
                  <a:srgbClr val="7030A0"/>
                </a:solidFill>
              </a:rPr>
              <a:t>tell</a:t>
            </a:r>
            <a:r>
              <a:rPr lang="es-HN" dirty="0" smtClean="0">
                <a:solidFill>
                  <a:srgbClr val="7030A0"/>
                </a:solidFill>
              </a:rPr>
              <a:t> </a:t>
            </a:r>
            <a:r>
              <a:rPr lang="es-HN" dirty="0" err="1" smtClean="0">
                <a:solidFill>
                  <a:srgbClr val="7030A0"/>
                </a:solidFill>
              </a:rPr>
              <a:t>that</a:t>
            </a:r>
            <a:r>
              <a:rPr lang="es-HN" dirty="0" smtClean="0">
                <a:solidFill>
                  <a:srgbClr val="7030A0"/>
                </a:solidFill>
              </a:rPr>
              <a:t> </a:t>
            </a:r>
            <a:r>
              <a:rPr lang="es-HN" dirty="0" err="1" smtClean="0">
                <a:solidFill>
                  <a:srgbClr val="7030A0"/>
                </a:solidFill>
              </a:rPr>
              <a:t>we</a:t>
            </a:r>
            <a:r>
              <a:rPr lang="es-HN" dirty="0" smtClean="0">
                <a:solidFill>
                  <a:srgbClr val="7030A0"/>
                </a:solidFill>
              </a:rPr>
              <a:t> </a:t>
            </a:r>
            <a:r>
              <a:rPr lang="es-HN" dirty="0" err="1" smtClean="0">
                <a:solidFill>
                  <a:srgbClr val="7030A0"/>
                </a:solidFill>
              </a:rPr>
              <a:t>enjoy</a:t>
            </a:r>
            <a:r>
              <a:rPr lang="es-HN" dirty="0" smtClean="0">
                <a:solidFill>
                  <a:srgbClr val="7030A0"/>
                </a:solidFill>
              </a:rPr>
              <a:t> </a:t>
            </a:r>
            <a:r>
              <a:rPr lang="es-HN" dirty="0" err="1" smtClean="0">
                <a:solidFill>
                  <a:srgbClr val="7030A0"/>
                </a:solidFill>
              </a:rPr>
              <a:t>something</a:t>
            </a:r>
            <a:r>
              <a:rPr lang="es-HN" dirty="0" smtClean="0">
                <a:solidFill>
                  <a:srgbClr val="7030A0"/>
                </a:solidFill>
              </a:rPr>
              <a:t>.</a:t>
            </a:r>
          </a:p>
          <a:p>
            <a:endParaRPr lang="es-HN" dirty="0">
              <a:solidFill>
                <a:srgbClr val="7030A0"/>
              </a:solidFill>
            </a:endParaRPr>
          </a:p>
          <a:p>
            <a:r>
              <a:rPr lang="es-HN" dirty="0" err="1" smtClean="0">
                <a:solidFill>
                  <a:srgbClr val="7030A0"/>
                </a:solidFill>
              </a:rPr>
              <a:t>For</a:t>
            </a:r>
            <a:r>
              <a:rPr lang="es-HN" dirty="0" smtClean="0">
                <a:solidFill>
                  <a:srgbClr val="7030A0"/>
                </a:solidFill>
              </a:rPr>
              <a:t> </a:t>
            </a:r>
            <a:r>
              <a:rPr lang="es-HN" dirty="0" err="1" smtClean="0">
                <a:solidFill>
                  <a:srgbClr val="7030A0"/>
                </a:solidFill>
              </a:rPr>
              <a:t>example</a:t>
            </a:r>
            <a:r>
              <a:rPr lang="es-HN" dirty="0" smtClean="0">
                <a:solidFill>
                  <a:srgbClr val="7030A0"/>
                </a:solidFill>
              </a:rPr>
              <a:t>:</a:t>
            </a:r>
          </a:p>
          <a:p>
            <a:endParaRPr lang="es-HN" dirty="0">
              <a:solidFill>
                <a:srgbClr val="7030A0"/>
              </a:solidFill>
            </a:endParaRPr>
          </a:p>
          <a:p>
            <a:r>
              <a:rPr lang="es-HN" dirty="0" smtClean="0">
                <a:solidFill>
                  <a:srgbClr val="7030A0"/>
                </a:solidFill>
              </a:rPr>
              <a:t>I </a:t>
            </a:r>
            <a:r>
              <a:rPr lang="es-HN" u="sng" dirty="0" err="1" smtClean="0">
                <a:solidFill>
                  <a:srgbClr val="0070C0"/>
                </a:solidFill>
              </a:rPr>
              <a:t>like</a:t>
            </a:r>
            <a:r>
              <a:rPr lang="es-HN" dirty="0" smtClean="0">
                <a:solidFill>
                  <a:srgbClr val="7030A0"/>
                </a:solidFill>
              </a:rPr>
              <a:t> chocolate.</a:t>
            </a:r>
          </a:p>
          <a:p>
            <a:pPr algn="ctr"/>
            <a:endParaRPr lang="es-HN" dirty="0" smtClean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4222859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21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b="1" dirty="0" err="1" smtClean="0">
                <a:solidFill>
                  <a:srgbClr val="0070C0"/>
                </a:solidFill>
              </a:rPr>
              <a:t>Other</a:t>
            </a:r>
            <a:r>
              <a:rPr lang="es-HN" b="1" dirty="0" smtClean="0">
                <a:solidFill>
                  <a:srgbClr val="0070C0"/>
                </a:solidFill>
              </a:rPr>
              <a:t> </a:t>
            </a:r>
            <a:r>
              <a:rPr lang="es-HN" b="1" dirty="0" err="1" smtClean="0">
                <a:solidFill>
                  <a:srgbClr val="0070C0"/>
                </a:solidFill>
              </a:rPr>
              <a:t>examples</a:t>
            </a:r>
            <a:r>
              <a:rPr lang="es-HN" b="1" dirty="0" smtClean="0">
                <a:solidFill>
                  <a:srgbClr val="0070C0"/>
                </a:solidFill>
              </a:rPr>
              <a:t> are: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dirty="0" err="1" smtClean="0">
                <a:solidFill>
                  <a:schemeClr val="accent4">
                    <a:lumMod val="75000"/>
                  </a:schemeClr>
                </a:solidFill>
              </a:rPr>
              <a:t>We</a:t>
            </a:r>
            <a:r>
              <a:rPr lang="es-HN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HN" dirty="0" err="1" smtClean="0">
                <a:solidFill>
                  <a:schemeClr val="accent4">
                    <a:lumMod val="75000"/>
                  </a:schemeClr>
                </a:solidFill>
              </a:rPr>
              <a:t>like</a:t>
            </a:r>
            <a:r>
              <a:rPr lang="es-HN" dirty="0" smtClean="0">
                <a:solidFill>
                  <a:schemeClr val="accent4">
                    <a:lumMod val="75000"/>
                  </a:schemeClr>
                </a:solidFill>
              </a:rPr>
              <a:t> vegetables.</a:t>
            </a:r>
          </a:p>
          <a:p>
            <a:r>
              <a:rPr lang="es-HN" dirty="0" err="1" smtClean="0">
                <a:solidFill>
                  <a:schemeClr val="accent4">
                    <a:lumMod val="75000"/>
                  </a:schemeClr>
                </a:solidFill>
              </a:rPr>
              <a:t>They</a:t>
            </a:r>
            <a:r>
              <a:rPr lang="es-HN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HN" dirty="0" err="1" smtClean="0">
                <a:solidFill>
                  <a:schemeClr val="accent4">
                    <a:lumMod val="75000"/>
                  </a:schemeClr>
                </a:solidFill>
              </a:rPr>
              <a:t>like</a:t>
            </a:r>
            <a:r>
              <a:rPr lang="es-HN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HN" dirty="0" err="1" smtClean="0">
                <a:solidFill>
                  <a:schemeClr val="accent4">
                    <a:lumMod val="75000"/>
                  </a:schemeClr>
                </a:solidFill>
              </a:rPr>
              <a:t>the</a:t>
            </a:r>
            <a:r>
              <a:rPr lang="es-HN" dirty="0" smtClean="0">
                <a:solidFill>
                  <a:schemeClr val="accent4">
                    <a:lumMod val="75000"/>
                  </a:schemeClr>
                </a:solidFill>
              </a:rPr>
              <a:t> zoo!</a:t>
            </a:r>
          </a:p>
          <a:p>
            <a:r>
              <a:rPr lang="es-HN" dirty="0" err="1" smtClean="0">
                <a:solidFill>
                  <a:schemeClr val="accent4">
                    <a:lumMod val="75000"/>
                  </a:schemeClr>
                </a:solidFill>
              </a:rPr>
              <a:t>She</a:t>
            </a:r>
            <a:r>
              <a:rPr lang="es-HN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HN" dirty="0" err="1" smtClean="0">
                <a:solidFill>
                  <a:schemeClr val="accent4">
                    <a:lumMod val="75000"/>
                  </a:schemeClr>
                </a:solidFill>
              </a:rPr>
              <a:t>likes</a:t>
            </a:r>
            <a:r>
              <a:rPr lang="es-HN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HN" dirty="0" err="1" smtClean="0">
                <a:solidFill>
                  <a:schemeClr val="accent4">
                    <a:lumMod val="75000"/>
                  </a:schemeClr>
                </a:solidFill>
              </a:rPr>
              <a:t>Korean</a:t>
            </a:r>
            <a:r>
              <a:rPr lang="es-HN" dirty="0" smtClean="0">
                <a:solidFill>
                  <a:schemeClr val="accent4">
                    <a:lumMod val="75000"/>
                  </a:schemeClr>
                </a:solidFill>
              </a:rPr>
              <a:t> Pop </a:t>
            </a:r>
            <a:r>
              <a:rPr lang="es-HN" dirty="0" err="1" smtClean="0">
                <a:solidFill>
                  <a:schemeClr val="accent4">
                    <a:lumMod val="75000"/>
                  </a:schemeClr>
                </a:solidFill>
              </a:rPr>
              <a:t>Music</a:t>
            </a:r>
            <a:r>
              <a:rPr lang="es-HN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algn="ctr"/>
            <a:endParaRPr lang="es-HN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5953844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45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b="1" dirty="0" err="1" smtClean="0">
                <a:solidFill>
                  <a:srgbClr val="0070C0"/>
                </a:solidFill>
              </a:rPr>
              <a:t>Negative</a:t>
            </a:r>
            <a:r>
              <a:rPr lang="es-HN" b="1" dirty="0" smtClean="0">
                <a:solidFill>
                  <a:srgbClr val="0070C0"/>
                </a:solidFill>
              </a:rPr>
              <a:t> </a:t>
            </a:r>
            <a:r>
              <a:rPr lang="es-HN" b="1" dirty="0" err="1" smtClean="0">
                <a:solidFill>
                  <a:srgbClr val="0070C0"/>
                </a:solidFill>
              </a:rPr>
              <a:t>Form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dirty="0" err="1" smtClean="0">
                <a:solidFill>
                  <a:srgbClr val="7030A0"/>
                </a:solidFill>
              </a:rPr>
              <a:t>For</a:t>
            </a:r>
            <a:r>
              <a:rPr lang="es-HN" dirty="0" smtClean="0">
                <a:solidFill>
                  <a:srgbClr val="7030A0"/>
                </a:solidFill>
              </a:rPr>
              <a:t> </a:t>
            </a:r>
            <a:r>
              <a:rPr lang="es-HN" dirty="0" err="1" smtClean="0">
                <a:solidFill>
                  <a:srgbClr val="7030A0"/>
                </a:solidFill>
              </a:rPr>
              <a:t>negatives</a:t>
            </a:r>
            <a:r>
              <a:rPr lang="es-HN" dirty="0" smtClean="0">
                <a:solidFill>
                  <a:srgbClr val="7030A0"/>
                </a:solidFill>
              </a:rPr>
              <a:t> </a:t>
            </a:r>
            <a:r>
              <a:rPr lang="es-HN" dirty="0" err="1" smtClean="0">
                <a:solidFill>
                  <a:srgbClr val="7030A0"/>
                </a:solidFill>
              </a:rPr>
              <a:t>form</a:t>
            </a:r>
            <a:r>
              <a:rPr lang="es-HN" dirty="0" smtClean="0">
                <a:solidFill>
                  <a:srgbClr val="7030A0"/>
                </a:solidFill>
              </a:rPr>
              <a:t> </a:t>
            </a:r>
            <a:r>
              <a:rPr lang="es-HN" dirty="0" err="1" smtClean="0">
                <a:solidFill>
                  <a:srgbClr val="7030A0"/>
                </a:solidFill>
              </a:rPr>
              <a:t>add</a:t>
            </a:r>
            <a:r>
              <a:rPr lang="es-HN" dirty="0" smtClean="0">
                <a:solidFill>
                  <a:srgbClr val="7030A0"/>
                </a:solidFill>
              </a:rPr>
              <a:t> </a:t>
            </a:r>
            <a:r>
              <a:rPr lang="es-HN" dirty="0" err="1" smtClean="0">
                <a:solidFill>
                  <a:srgbClr val="7030A0"/>
                </a:solidFill>
              </a:rPr>
              <a:t>does</a:t>
            </a:r>
            <a:r>
              <a:rPr lang="es-HN" dirty="0" smtClean="0">
                <a:solidFill>
                  <a:srgbClr val="7030A0"/>
                </a:solidFill>
              </a:rPr>
              <a:t> </a:t>
            </a:r>
            <a:r>
              <a:rPr lang="es-HN" dirty="0" err="1" smtClean="0">
                <a:solidFill>
                  <a:srgbClr val="7030A0"/>
                </a:solidFill>
              </a:rPr>
              <a:t>or</a:t>
            </a:r>
            <a:r>
              <a:rPr lang="es-HN" dirty="0" smtClean="0">
                <a:solidFill>
                  <a:srgbClr val="7030A0"/>
                </a:solidFill>
              </a:rPr>
              <a:t> </a:t>
            </a:r>
            <a:r>
              <a:rPr lang="es-HN" dirty="0" err="1" smtClean="0">
                <a:solidFill>
                  <a:srgbClr val="7030A0"/>
                </a:solidFill>
              </a:rPr>
              <a:t>doesn’t</a:t>
            </a:r>
            <a:r>
              <a:rPr lang="es-HN" dirty="0" smtClean="0">
                <a:solidFill>
                  <a:srgbClr val="7030A0"/>
                </a:solidFill>
              </a:rPr>
              <a:t>:</a:t>
            </a:r>
          </a:p>
          <a:p>
            <a:endParaRPr lang="es-HN" dirty="0">
              <a:solidFill>
                <a:srgbClr val="7030A0"/>
              </a:solidFill>
            </a:endParaRPr>
          </a:p>
          <a:p>
            <a:r>
              <a:rPr lang="es-HN" dirty="0" smtClean="0">
                <a:solidFill>
                  <a:srgbClr val="7030A0"/>
                </a:solidFill>
              </a:rPr>
              <a:t>I </a:t>
            </a:r>
            <a:r>
              <a:rPr lang="es-HN" dirty="0" err="1" smtClean="0">
                <a:solidFill>
                  <a:srgbClr val="7030A0"/>
                </a:solidFill>
              </a:rPr>
              <a:t>don’t</a:t>
            </a:r>
            <a:r>
              <a:rPr lang="es-HN" dirty="0" smtClean="0">
                <a:solidFill>
                  <a:srgbClr val="7030A0"/>
                </a:solidFill>
              </a:rPr>
              <a:t> </a:t>
            </a:r>
            <a:r>
              <a:rPr lang="es-HN" dirty="0" err="1" smtClean="0">
                <a:solidFill>
                  <a:srgbClr val="7030A0"/>
                </a:solidFill>
              </a:rPr>
              <a:t>like</a:t>
            </a:r>
            <a:r>
              <a:rPr lang="es-HN" dirty="0" smtClean="0">
                <a:solidFill>
                  <a:srgbClr val="7030A0"/>
                </a:solidFill>
              </a:rPr>
              <a:t> vegetables </a:t>
            </a:r>
          </a:p>
          <a:p>
            <a:r>
              <a:rPr lang="es-HN" dirty="0" err="1" smtClean="0">
                <a:solidFill>
                  <a:srgbClr val="7030A0"/>
                </a:solidFill>
              </a:rPr>
              <a:t>She</a:t>
            </a:r>
            <a:r>
              <a:rPr lang="es-HN" dirty="0" smtClean="0">
                <a:solidFill>
                  <a:srgbClr val="7030A0"/>
                </a:solidFill>
              </a:rPr>
              <a:t> </a:t>
            </a:r>
            <a:r>
              <a:rPr lang="es-HN" dirty="0" err="1" smtClean="0">
                <a:solidFill>
                  <a:srgbClr val="7030A0"/>
                </a:solidFill>
              </a:rPr>
              <a:t>doesn’t</a:t>
            </a:r>
            <a:r>
              <a:rPr lang="es-HN" dirty="0" smtClean="0">
                <a:solidFill>
                  <a:srgbClr val="7030A0"/>
                </a:solidFill>
              </a:rPr>
              <a:t> </a:t>
            </a:r>
            <a:r>
              <a:rPr lang="es-HN" dirty="0" err="1" smtClean="0">
                <a:solidFill>
                  <a:srgbClr val="7030A0"/>
                </a:solidFill>
              </a:rPr>
              <a:t>like</a:t>
            </a:r>
            <a:r>
              <a:rPr lang="es-HN" dirty="0" smtClean="0">
                <a:solidFill>
                  <a:srgbClr val="7030A0"/>
                </a:solidFill>
              </a:rPr>
              <a:t> </a:t>
            </a:r>
            <a:r>
              <a:rPr lang="es-HN" dirty="0" err="1" smtClean="0">
                <a:solidFill>
                  <a:srgbClr val="7030A0"/>
                </a:solidFill>
              </a:rPr>
              <a:t>the</a:t>
            </a:r>
            <a:r>
              <a:rPr lang="es-HN" dirty="0" smtClean="0">
                <a:solidFill>
                  <a:srgbClr val="7030A0"/>
                </a:solidFill>
              </a:rPr>
              <a:t> zoo.</a:t>
            </a:r>
          </a:p>
          <a:p>
            <a:r>
              <a:rPr lang="es-HN" dirty="0" smtClean="0">
                <a:solidFill>
                  <a:srgbClr val="7030A0"/>
                </a:solidFill>
              </a:rPr>
              <a:t>He </a:t>
            </a:r>
            <a:r>
              <a:rPr lang="es-HN" dirty="0" err="1" smtClean="0">
                <a:solidFill>
                  <a:srgbClr val="7030A0"/>
                </a:solidFill>
              </a:rPr>
              <a:t>doesn’t</a:t>
            </a:r>
            <a:r>
              <a:rPr lang="es-HN" dirty="0" smtClean="0">
                <a:solidFill>
                  <a:srgbClr val="7030A0"/>
                </a:solidFill>
              </a:rPr>
              <a:t> </a:t>
            </a:r>
            <a:r>
              <a:rPr lang="es-HN" dirty="0" err="1" smtClean="0">
                <a:solidFill>
                  <a:srgbClr val="7030A0"/>
                </a:solidFill>
              </a:rPr>
              <a:t>like</a:t>
            </a:r>
            <a:r>
              <a:rPr lang="es-HN" dirty="0" smtClean="0">
                <a:solidFill>
                  <a:srgbClr val="7030A0"/>
                </a:solidFill>
              </a:rPr>
              <a:t> vegetables.</a:t>
            </a:r>
          </a:p>
          <a:p>
            <a:pPr algn="ctr"/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1128"/>
            <a:ext cx="626469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37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b="1" dirty="0" smtClean="0"/>
              <a:t>To </a:t>
            </a:r>
            <a:r>
              <a:rPr lang="es-HN" b="1" dirty="0" err="1" smtClean="0"/>
              <a:t>ask</a:t>
            </a:r>
            <a:r>
              <a:rPr lang="es-HN" b="1" dirty="0" smtClean="0"/>
              <a:t> </a:t>
            </a:r>
            <a:r>
              <a:rPr lang="es-HN" b="1" dirty="0" err="1" smtClean="0"/>
              <a:t>Questions</a:t>
            </a:r>
            <a:r>
              <a:rPr lang="es-HN" b="1" dirty="0" smtClean="0"/>
              <a:t> </a:t>
            </a:r>
            <a:r>
              <a:rPr lang="es-HN" b="1" dirty="0" err="1" smtClean="0"/>
              <a:t>we</a:t>
            </a:r>
            <a:r>
              <a:rPr lang="es-HN" b="1" dirty="0" smtClean="0"/>
              <a:t> </a:t>
            </a:r>
            <a:r>
              <a:rPr lang="es-HN" b="1" dirty="0" err="1" smtClean="0"/>
              <a:t>say</a:t>
            </a:r>
            <a:r>
              <a:rPr lang="es-HN" b="1" dirty="0" smtClean="0"/>
              <a:t>…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b="1" dirty="0" smtClean="0">
                <a:solidFill>
                  <a:srgbClr val="7030A0"/>
                </a:solidFill>
              </a:rPr>
              <a:t>Do </a:t>
            </a:r>
            <a:r>
              <a:rPr lang="es-HN" b="1" dirty="0" err="1" smtClean="0">
                <a:solidFill>
                  <a:srgbClr val="7030A0"/>
                </a:solidFill>
              </a:rPr>
              <a:t>you</a:t>
            </a:r>
            <a:r>
              <a:rPr lang="es-HN" b="1" dirty="0" smtClean="0">
                <a:solidFill>
                  <a:srgbClr val="7030A0"/>
                </a:solidFill>
              </a:rPr>
              <a:t> </a:t>
            </a:r>
            <a:r>
              <a:rPr lang="es-HN" b="1" dirty="0" err="1" smtClean="0">
                <a:solidFill>
                  <a:srgbClr val="7030A0"/>
                </a:solidFill>
              </a:rPr>
              <a:t>like</a:t>
            </a:r>
            <a:r>
              <a:rPr lang="es-HN" b="1" dirty="0" smtClean="0">
                <a:solidFill>
                  <a:srgbClr val="7030A0"/>
                </a:solidFill>
              </a:rPr>
              <a:t> </a:t>
            </a:r>
            <a:r>
              <a:rPr lang="es-HN" b="1" dirty="0" err="1" smtClean="0">
                <a:solidFill>
                  <a:srgbClr val="7030A0"/>
                </a:solidFill>
              </a:rPr>
              <a:t>the</a:t>
            </a:r>
            <a:r>
              <a:rPr lang="es-HN" b="1" dirty="0" smtClean="0">
                <a:solidFill>
                  <a:srgbClr val="7030A0"/>
                </a:solidFill>
              </a:rPr>
              <a:t> </a:t>
            </a:r>
            <a:r>
              <a:rPr lang="es-HN" b="1" dirty="0" err="1" smtClean="0">
                <a:solidFill>
                  <a:srgbClr val="7030A0"/>
                </a:solidFill>
              </a:rPr>
              <a:t>beach</a:t>
            </a:r>
            <a:r>
              <a:rPr lang="es-HN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es-HN" b="1" dirty="0" smtClean="0">
                <a:solidFill>
                  <a:srgbClr val="7030A0"/>
                </a:solidFill>
              </a:rPr>
              <a:t>Do </a:t>
            </a:r>
            <a:r>
              <a:rPr lang="es-HN" b="1" dirty="0" err="1" smtClean="0">
                <a:solidFill>
                  <a:srgbClr val="7030A0"/>
                </a:solidFill>
              </a:rPr>
              <a:t>you</a:t>
            </a:r>
            <a:r>
              <a:rPr lang="es-HN" b="1" dirty="0" smtClean="0">
                <a:solidFill>
                  <a:srgbClr val="7030A0"/>
                </a:solidFill>
              </a:rPr>
              <a:t> </a:t>
            </a:r>
            <a:r>
              <a:rPr lang="es-HN" b="1" dirty="0" err="1" smtClean="0">
                <a:solidFill>
                  <a:srgbClr val="7030A0"/>
                </a:solidFill>
              </a:rPr>
              <a:t>like</a:t>
            </a:r>
            <a:r>
              <a:rPr lang="es-HN" b="1" dirty="0" smtClean="0">
                <a:solidFill>
                  <a:srgbClr val="7030A0"/>
                </a:solidFill>
              </a:rPr>
              <a:t> bananas?              </a:t>
            </a:r>
          </a:p>
          <a:p>
            <a:endParaRPr lang="es-HN" b="1" dirty="0">
              <a:solidFill>
                <a:srgbClr val="7030A0"/>
              </a:solidFill>
            </a:endParaRPr>
          </a:p>
          <a:p>
            <a:r>
              <a:rPr lang="es-HN" b="1" dirty="0" err="1" smtClean="0">
                <a:solidFill>
                  <a:srgbClr val="FF0000"/>
                </a:solidFill>
              </a:rPr>
              <a:t>We</a:t>
            </a:r>
            <a:r>
              <a:rPr lang="es-HN" b="1" dirty="0" smtClean="0">
                <a:solidFill>
                  <a:srgbClr val="FF0000"/>
                </a:solidFill>
              </a:rPr>
              <a:t> </a:t>
            </a:r>
            <a:r>
              <a:rPr lang="es-HN" b="1" dirty="0" err="1" smtClean="0">
                <a:solidFill>
                  <a:srgbClr val="FF0000"/>
                </a:solidFill>
              </a:rPr>
              <a:t>answer</a:t>
            </a:r>
            <a:r>
              <a:rPr lang="es-HN" b="1" dirty="0" smtClean="0">
                <a:solidFill>
                  <a:srgbClr val="FF0000"/>
                </a:solidFill>
              </a:rPr>
              <a:t>…</a:t>
            </a:r>
          </a:p>
          <a:p>
            <a:endParaRPr lang="es-HN" b="1" dirty="0">
              <a:solidFill>
                <a:srgbClr val="7030A0"/>
              </a:solidFill>
            </a:endParaRPr>
          </a:p>
          <a:p>
            <a:r>
              <a:rPr lang="es-HN" b="1" dirty="0" smtClean="0">
                <a:solidFill>
                  <a:srgbClr val="7030A0"/>
                </a:solidFill>
              </a:rPr>
              <a:t>Yes, I do.</a:t>
            </a:r>
          </a:p>
          <a:p>
            <a:r>
              <a:rPr lang="es-HN" b="1" dirty="0" smtClean="0">
                <a:solidFill>
                  <a:srgbClr val="7030A0"/>
                </a:solidFill>
              </a:rPr>
              <a:t>No, I </a:t>
            </a:r>
            <a:r>
              <a:rPr lang="es-HN" b="1" dirty="0" err="1" smtClean="0">
                <a:solidFill>
                  <a:srgbClr val="7030A0"/>
                </a:solidFill>
              </a:rPr>
              <a:t>don’t</a:t>
            </a:r>
            <a:r>
              <a:rPr lang="es-HN" b="1" dirty="0" smtClean="0">
                <a:solidFill>
                  <a:srgbClr val="7030A0"/>
                </a:solidFill>
              </a:rPr>
              <a:t>.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47134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1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b="1" dirty="0" smtClean="0">
                <a:solidFill>
                  <a:srgbClr val="7030A0"/>
                </a:solidFill>
              </a:rPr>
              <a:t>Be </a:t>
            </a:r>
            <a:r>
              <a:rPr lang="es-HN" b="1" dirty="0" err="1" smtClean="0">
                <a:solidFill>
                  <a:srgbClr val="7030A0"/>
                </a:solidFill>
              </a:rPr>
              <a:t>Careful</a:t>
            </a:r>
            <a:r>
              <a:rPr lang="es-HN" b="1" dirty="0" smtClean="0">
                <a:solidFill>
                  <a:srgbClr val="7030A0"/>
                </a:solidFill>
              </a:rPr>
              <a:t>!!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dirty="0" err="1" smtClean="0">
                <a:solidFill>
                  <a:srgbClr val="0070C0"/>
                </a:solidFill>
              </a:rPr>
              <a:t>We</a:t>
            </a:r>
            <a:r>
              <a:rPr lang="es-HN" dirty="0" smtClean="0">
                <a:solidFill>
                  <a:srgbClr val="0070C0"/>
                </a:solidFill>
              </a:rPr>
              <a:t> </a:t>
            </a:r>
            <a:r>
              <a:rPr lang="es-HN" dirty="0" err="1" smtClean="0">
                <a:solidFill>
                  <a:srgbClr val="0070C0"/>
                </a:solidFill>
              </a:rPr>
              <a:t>say</a:t>
            </a:r>
            <a:r>
              <a:rPr lang="es-HN" dirty="0" smtClean="0">
                <a:solidFill>
                  <a:srgbClr val="0070C0"/>
                </a:solidFill>
              </a:rPr>
              <a:t>: Do </a:t>
            </a:r>
            <a:r>
              <a:rPr lang="es-HN" dirty="0" err="1" smtClean="0">
                <a:solidFill>
                  <a:srgbClr val="0070C0"/>
                </a:solidFill>
              </a:rPr>
              <a:t>you</a:t>
            </a:r>
            <a:r>
              <a:rPr lang="es-HN" dirty="0" smtClean="0">
                <a:solidFill>
                  <a:srgbClr val="0070C0"/>
                </a:solidFill>
              </a:rPr>
              <a:t> </a:t>
            </a:r>
            <a:r>
              <a:rPr lang="es-HN" dirty="0" err="1" smtClean="0">
                <a:solidFill>
                  <a:srgbClr val="0070C0"/>
                </a:solidFill>
              </a:rPr>
              <a:t>like</a:t>
            </a:r>
            <a:r>
              <a:rPr lang="es-HN" dirty="0" smtClean="0">
                <a:solidFill>
                  <a:srgbClr val="0070C0"/>
                </a:solidFill>
              </a:rPr>
              <a:t> </a:t>
            </a:r>
            <a:r>
              <a:rPr lang="es-HN" dirty="0" err="1" smtClean="0">
                <a:solidFill>
                  <a:srgbClr val="0070C0"/>
                </a:solidFill>
              </a:rPr>
              <a:t>cartoons</a:t>
            </a:r>
            <a:r>
              <a:rPr lang="es-HN" dirty="0" smtClean="0">
                <a:solidFill>
                  <a:srgbClr val="0070C0"/>
                </a:solidFill>
              </a:rPr>
              <a:t>?</a:t>
            </a:r>
          </a:p>
          <a:p>
            <a:r>
              <a:rPr lang="es-HN" dirty="0" smtClean="0">
                <a:solidFill>
                  <a:srgbClr val="0070C0"/>
                </a:solidFill>
              </a:rPr>
              <a:t>NOT: </a:t>
            </a:r>
            <a:r>
              <a:rPr lang="es-HN" dirty="0" err="1" smtClean="0">
                <a:solidFill>
                  <a:srgbClr val="0070C0"/>
                </a:solidFill>
              </a:rPr>
              <a:t>You</a:t>
            </a:r>
            <a:r>
              <a:rPr lang="es-HN" dirty="0" smtClean="0">
                <a:solidFill>
                  <a:srgbClr val="0070C0"/>
                </a:solidFill>
              </a:rPr>
              <a:t> </a:t>
            </a:r>
            <a:r>
              <a:rPr lang="es-HN" dirty="0" err="1" smtClean="0">
                <a:solidFill>
                  <a:srgbClr val="0070C0"/>
                </a:solidFill>
              </a:rPr>
              <a:t>like</a:t>
            </a:r>
            <a:r>
              <a:rPr lang="es-HN" dirty="0" smtClean="0">
                <a:solidFill>
                  <a:srgbClr val="0070C0"/>
                </a:solidFill>
              </a:rPr>
              <a:t> </a:t>
            </a:r>
            <a:r>
              <a:rPr lang="es-HN" dirty="0" err="1" smtClean="0">
                <a:solidFill>
                  <a:srgbClr val="0070C0"/>
                </a:solidFill>
              </a:rPr>
              <a:t>cartoons</a:t>
            </a:r>
            <a:r>
              <a:rPr lang="es-HN" dirty="0" smtClean="0">
                <a:solidFill>
                  <a:srgbClr val="0070C0"/>
                </a:solidFill>
              </a:rPr>
              <a:t>.</a:t>
            </a:r>
          </a:p>
          <a:p>
            <a:endParaRPr lang="es-HN" dirty="0">
              <a:solidFill>
                <a:srgbClr val="0070C0"/>
              </a:solidFill>
            </a:endParaRPr>
          </a:p>
          <a:p>
            <a:r>
              <a:rPr lang="es-HN" dirty="0" err="1" smtClean="0">
                <a:solidFill>
                  <a:srgbClr val="0070C0"/>
                </a:solidFill>
              </a:rPr>
              <a:t>We</a:t>
            </a:r>
            <a:r>
              <a:rPr lang="es-HN" dirty="0" smtClean="0">
                <a:solidFill>
                  <a:srgbClr val="0070C0"/>
                </a:solidFill>
              </a:rPr>
              <a:t> </a:t>
            </a:r>
            <a:r>
              <a:rPr lang="es-HN" dirty="0" err="1" smtClean="0">
                <a:solidFill>
                  <a:srgbClr val="0070C0"/>
                </a:solidFill>
              </a:rPr>
              <a:t>always</a:t>
            </a:r>
            <a:r>
              <a:rPr lang="es-HN" dirty="0" smtClean="0">
                <a:solidFill>
                  <a:srgbClr val="0070C0"/>
                </a:solidFill>
              </a:rPr>
              <a:t> use “do” at </a:t>
            </a:r>
            <a:r>
              <a:rPr lang="es-HN" dirty="0" err="1" smtClean="0">
                <a:solidFill>
                  <a:srgbClr val="0070C0"/>
                </a:solidFill>
              </a:rPr>
              <a:t>the</a:t>
            </a:r>
            <a:r>
              <a:rPr lang="es-HN" dirty="0" smtClean="0">
                <a:solidFill>
                  <a:srgbClr val="0070C0"/>
                </a:solidFill>
              </a:rPr>
              <a:t> </a:t>
            </a:r>
            <a:r>
              <a:rPr lang="es-HN" dirty="0" err="1" smtClean="0">
                <a:solidFill>
                  <a:srgbClr val="0070C0"/>
                </a:solidFill>
              </a:rPr>
              <a:t>beginning</a:t>
            </a:r>
            <a:r>
              <a:rPr lang="es-HN" dirty="0" smtClean="0">
                <a:solidFill>
                  <a:srgbClr val="0070C0"/>
                </a:solidFill>
              </a:rPr>
              <a:t> of </a:t>
            </a:r>
            <a:r>
              <a:rPr lang="es-HN" dirty="0" err="1" smtClean="0">
                <a:solidFill>
                  <a:srgbClr val="0070C0"/>
                </a:solidFill>
              </a:rPr>
              <a:t>each</a:t>
            </a:r>
            <a:r>
              <a:rPr lang="es-HN" dirty="0" smtClean="0">
                <a:solidFill>
                  <a:srgbClr val="0070C0"/>
                </a:solidFill>
              </a:rPr>
              <a:t> </a:t>
            </a:r>
            <a:r>
              <a:rPr lang="es-HN" dirty="0" err="1" smtClean="0">
                <a:solidFill>
                  <a:srgbClr val="0070C0"/>
                </a:solidFill>
              </a:rPr>
              <a:t>question</a:t>
            </a:r>
            <a:r>
              <a:rPr lang="es-HN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96033"/>
            <a:ext cx="3047033" cy="281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7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b="1" dirty="0" err="1" smtClean="0">
                <a:solidFill>
                  <a:srgbClr val="FF0000"/>
                </a:solidFill>
              </a:rPr>
              <a:t>Thank</a:t>
            </a:r>
            <a:r>
              <a:rPr lang="es-HN" b="1" dirty="0" smtClean="0">
                <a:solidFill>
                  <a:srgbClr val="FF0000"/>
                </a:solidFill>
              </a:rPr>
              <a:t> </a:t>
            </a:r>
            <a:r>
              <a:rPr lang="es-HN" b="1" dirty="0" err="1" smtClean="0">
                <a:solidFill>
                  <a:srgbClr val="FF0000"/>
                </a:solidFill>
              </a:rPr>
              <a:t>you</a:t>
            </a:r>
            <a:r>
              <a:rPr lang="es-HN" b="1" dirty="0" smtClean="0">
                <a:solidFill>
                  <a:srgbClr val="FF0000"/>
                </a:solidFill>
              </a:rPr>
              <a:t> </a:t>
            </a:r>
            <a:r>
              <a:rPr lang="es-HN" b="1" dirty="0" err="1" smtClean="0">
                <a:solidFill>
                  <a:srgbClr val="FF0000"/>
                </a:solidFill>
              </a:rPr>
              <a:t>kids</a:t>
            </a:r>
            <a:r>
              <a:rPr lang="es-HN" b="1" dirty="0" smtClean="0">
                <a:solidFill>
                  <a:srgbClr val="FF0000"/>
                </a:solidFill>
              </a:rPr>
              <a:t>!!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2565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889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135</Words>
  <Application>Microsoft Office PowerPoint</Application>
  <PresentationFormat>Presentación en pantalla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Like and Don’t Like</vt:lpstr>
      <vt:lpstr>Like</vt:lpstr>
      <vt:lpstr>Other examples are:</vt:lpstr>
      <vt:lpstr>Negative Form</vt:lpstr>
      <vt:lpstr>To ask Questions we say…</vt:lpstr>
      <vt:lpstr>Be Careful!!</vt:lpstr>
      <vt:lpstr>Thank you kids!!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Like and Don’t Like</dc:title>
  <dc:creator>dell</dc:creator>
  <cp:lastModifiedBy>dell</cp:lastModifiedBy>
  <cp:revision>3</cp:revision>
  <dcterms:created xsi:type="dcterms:W3CDTF">2019-10-19T01:45:29Z</dcterms:created>
  <dcterms:modified xsi:type="dcterms:W3CDTF">2019-10-19T02:04:21Z</dcterms:modified>
</cp:coreProperties>
</file>