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35B9E-925E-46B5-BB36-D6327F5B1407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DA6C6-78C8-4838-8EFB-81A0B1AA6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253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35B9E-925E-46B5-BB36-D6327F5B1407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DA6C6-78C8-4838-8EFB-81A0B1AA6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066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35B9E-925E-46B5-BB36-D6327F5B1407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DA6C6-78C8-4838-8EFB-81A0B1AA6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672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35B9E-925E-46B5-BB36-D6327F5B1407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DA6C6-78C8-4838-8EFB-81A0B1AA6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794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35B9E-925E-46B5-BB36-D6327F5B1407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DA6C6-78C8-4838-8EFB-81A0B1AA6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814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35B9E-925E-46B5-BB36-D6327F5B1407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DA6C6-78C8-4838-8EFB-81A0B1AA6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582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35B9E-925E-46B5-BB36-D6327F5B1407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DA6C6-78C8-4838-8EFB-81A0B1AA6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0589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35B9E-925E-46B5-BB36-D6327F5B1407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DA6C6-78C8-4838-8EFB-81A0B1AA6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609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35B9E-925E-46B5-BB36-D6327F5B1407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DA6C6-78C8-4838-8EFB-81A0B1AA6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492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35B9E-925E-46B5-BB36-D6327F5B1407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DA6C6-78C8-4838-8EFB-81A0B1AA6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1485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835B9E-925E-46B5-BB36-D6327F5B1407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DA6C6-78C8-4838-8EFB-81A0B1AA6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545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835B9E-925E-46B5-BB36-D6327F5B1407}" type="datetimeFigureOut">
              <a:rPr lang="en-US" smtClean="0"/>
              <a:t>6/2/2018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8DA6C6-78C8-4838-8EFB-81A0B1AA6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9805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Irregular </a:t>
            </a:r>
            <a:r>
              <a:rPr lang="en-US" dirty="0" err="1" smtClean="0">
                <a:solidFill>
                  <a:srgbClr val="FF0000"/>
                </a:solidFill>
              </a:rPr>
              <a:t>ve</a:t>
            </a:r>
            <a:r>
              <a:rPr lang="en-US" dirty="0" smtClean="0">
                <a:solidFill>
                  <a:srgbClr val="FF0000"/>
                </a:solidFill>
              </a:rPr>
              <a:t>=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b="1" dirty="0"/>
          </a:p>
          <a:p>
            <a:r>
              <a:rPr lang="en-US" sz="7200" b="1" dirty="0" smtClean="0"/>
              <a:t>IRREGULAR VERBS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0" y="225595"/>
            <a:ext cx="3962400" cy="3779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881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9188" y="-167426"/>
            <a:ext cx="4917798" cy="7025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86525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0101" y="22999"/>
            <a:ext cx="4784501" cy="6835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32551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Widescreen</PresentationFormat>
  <Paragraphs>3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Irregular ve=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Irregular ve=</dc:title>
  <dc:creator>English Academy</dc:creator>
  <cp:lastModifiedBy>English Academy</cp:lastModifiedBy>
  <cp:revision>1</cp:revision>
  <dcterms:created xsi:type="dcterms:W3CDTF">2018-06-02T14:38:41Z</dcterms:created>
  <dcterms:modified xsi:type="dcterms:W3CDTF">2018-06-02T18:10:17Z</dcterms:modified>
</cp:coreProperties>
</file>