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0300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7154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1618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8098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1311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76400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6022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75474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1280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4198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158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496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7742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9532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008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1226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6357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602385F-A5DD-4542-A687-3CAD0D0DE5E2}" type="datetimeFigureOut">
              <a:rPr lang="es-US" smtClean="0"/>
              <a:t>1/27/2018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6A41869-C4AE-A84E-BE7B-B2F7CCB2F2CF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1686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sz="6700" b="1" dirty="0"/>
              <a:t>Injuries.</a:t>
            </a:r>
          </a:p>
        </p:txBody>
      </p:sp>
    </p:spTree>
    <p:extLst>
      <p:ext uri="{BB962C8B-B14F-4D97-AF65-F5344CB8AC3E}">
        <p14:creationId xmlns:p14="http://schemas.microsoft.com/office/powerpoint/2010/main" val="4907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Knives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59" y="645046"/>
            <a:ext cx="7968781" cy="597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9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Blade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85" y="706461"/>
            <a:ext cx="6089212" cy="60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Bruise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66" y="1143189"/>
            <a:ext cx="8426753" cy="53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Broke</a:t>
            </a:r>
            <a:r>
              <a:rPr lang="es-US" dirty="0"/>
              <a:t> </a:t>
            </a:r>
            <a:r>
              <a:rPr lang="es-US" dirty="0" err="1"/>
              <a:t>bone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55" y="1680632"/>
            <a:ext cx="8591128" cy="50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Sprain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8" y="1680632"/>
            <a:ext cx="9213260" cy="506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23332"/>
            <a:ext cx="8761413" cy="586854"/>
          </a:xfrm>
        </p:spPr>
        <p:txBody>
          <a:bodyPr/>
          <a:lstStyle/>
          <a:p>
            <a:r>
              <a:rPr lang="en-US" dirty="0" smtClean="0"/>
              <a:t>wasp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ttps://hofioy2g0h-flywheel.netdna-ssl.com/wp-content/uploads/2015/12/iStock_000015220816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05" y="1598241"/>
            <a:ext cx="7678241" cy="51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3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berksandschuylkillbeekeepers.org/wp-content/uploads/circle-image-slider-with-lightbox/honeybee-wor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88" y="564651"/>
            <a:ext cx="8461612" cy="61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Cut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19" y="1937982"/>
            <a:ext cx="7375332" cy="49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Insect</a:t>
            </a:r>
            <a:r>
              <a:rPr lang="es-US" dirty="0"/>
              <a:t> bite</a:t>
            </a:r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51" y="1825624"/>
            <a:ext cx="8179162" cy="5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Bee</a:t>
            </a:r>
            <a:r>
              <a:rPr lang="es-US" dirty="0"/>
              <a:t> </a:t>
            </a:r>
            <a:r>
              <a:rPr lang="es-US" dirty="0" err="1"/>
              <a:t>stings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69" y="1598612"/>
            <a:ext cx="5259388" cy="52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Allergic</a:t>
            </a:r>
            <a:r>
              <a:rPr lang="es-US" dirty="0"/>
              <a:t> </a:t>
            </a:r>
            <a:r>
              <a:rPr lang="es-US" dirty="0" err="1"/>
              <a:t>reaction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57" y="1680632"/>
            <a:ext cx="7606838" cy="51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7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Tripping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51" y="501791"/>
            <a:ext cx="3950870" cy="6342188"/>
          </a:xfrm>
          <a:prstGeom prst="rect">
            <a:avLst/>
          </a:prstGeom>
        </p:spPr>
      </p:pic>
      <p:pic>
        <p:nvPicPr>
          <p:cNvPr id="4098" name="Picture 2" descr="https://i0.wp.com/www.moviemagic.in/wp-content/uploads/2017/11/1511200301_485_see-model-ming-xi-recover-like-a-pro-after-falling-at-the-2017-victorias-secret-fashion-show.jpg?w=7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52" y="501791"/>
            <a:ext cx="4822067" cy="77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Falling</a:t>
            </a: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15" y="1269243"/>
            <a:ext cx="8065656" cy="5532758"/>
          </a:xfrm>
          <a:prstGeom prst="rect">
            <a:avLst/>
          </a:prstGeom>
        </p:spPr>
      </p:pic>
      <p:pic>
        <p:nvPicPr>
          <p:cNvPr id="3074" name="Picture 2" descr="http://akns-images.eonline.com/eol_images/Entire_Site/20171020/rs_1024x759-171120081905-1024-Ming-Xi-victoria-secret-fashion-show-2017-f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15" y="360240"/>
            <a:ext cx="8766412" cy="64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</TotalTime>
  <Words>19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Injuries.</vt:lpstr>
      <vt:lpstr>wasp</vt:lpstr>
      <vt:lpstr>bee</vt:lpstr>
      <vt:lpstr>Cut</vt:lpstr>
      <vt:lpstr>Insect bite</vt:lpstr>
      <vt:lpstr>Bee stings</vt:lpstr>
      <vt:lpstr>Allergic reaction</vt:lpstr>
      <vt:lpstr>Tripping</vt:lpstr>
      <vt:lpstr>Falling</vt:lpstr>
      <vt:lpstr>Knives</vt:lpstr>
      <vt:lpstr>Blade</vt:lpstr>
      <vt:lpstr>Bruise</vt:lpstr>
      <vt:lpstr>Broke bone</vt:lpstr>
      <vt:lpstr>Sprain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Injuries.</dc:title>
  <dc:creator>English Academy</dc:creator>
  <cp:lastModifiedBy>English Academy</cp:lastModifiedBy>
  <cp:revision>5</cp:revision>
  <dcterms:modified xsi:type="dcterms:W3CDTF">2018-01-27T15:23:18Z</dcterms:modified>
</cp:coreProperties>
</file>