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12/3/2016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85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12/3/2016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8096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12/3/2016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2281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12/3/2016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4962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12/3/2016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39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12/3/2016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3584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12/3/2016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4867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12/3/2016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2564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12/3/2016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2500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602385F-A5DD-4542-A687-3CAD0D0DE5E2}" type="datetimeFigureOut">
              <a:rPr lang="es-US" smtClean="0"/>
              <a:t>12/3/2016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2294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12/3/2016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8361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02385F-A5DD-4542-A687-3CAD0D0DE5E2}" type="datetimeFigureOut">
              <a:rPr lang="es-US" smtClean="0"/>
              <a:t>12/3/2016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99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b="1" dirty="0">
                <a:latin typeface="Arial Black" panose="020B0A04020102020204" pitchFamily="34" charset="0"/>
              </a:rPr>
              <a:t>Injuries.</a:t>
            </a:r>
          </a:p>
        </p:txBody>
      </p:sp>
    </p:spTree>
    <p:extLst>
      <p:ext uri="{BB962C8B-B14F-4D97-AF65-F5344CB8AC3E}">
        <p14:creationId xmlns:p14="http://schemas.microsoft.com/office/powerpoint/2010/main" val="490791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Blade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43" y="0"/>
            <a:ext cx="6762466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0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Bruise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55" y="286603"/>
            <a:ext cx="9218445" cy="62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3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Broke</a:t>
            </a:r>
            <a:r>
              <a:rPr lang="es-US" dirty="0"/>
              <a:t> </a:t>
            </a:r>
            <a:r>
              <a:rPr lang="es-US" dirty="0" err="1"/>
              <a:t>bone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31" y="1737360"/>
            <a:ext cx="877824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Sprain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75" y="1737360"/>
            <a:ext cx="9107254" cy="50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Cut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47" y="1975917"/>
            <a:ext cx="7318465" cy="48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6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28298"/>
          </a:xfrm>
        </p:spPr>
        <p:txBody>
          <a:bodyPr/>
          <a:lstStyle/>
          <a:p>
            <a:r>
              <a:rPr lang="es-US" dirty="0" err="1"/>
              <a:t>Insect</a:t>
            </a:r>
            <a:r>
              <a:rPr lang="es-US" dirty="0"/>
              <a:t> bite</a:t>
            </a:r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99" y="1634556"/>
            <a:ext cx="8179162" cy="54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9290" y="365125"/>
            <a:ext cx="4584510" cy="1325563"/>
          </a:xfrm>
        </p:spPr>
        <p:txBody>
          <a:bodyPr/>
          <a:lstStyle/>
          <a:p>
            <a:r>
              <a:rPr lang="en-US" dirty="0" smtClean="0"/>
              <a:t>wasp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76967"/>
            <a:ext cx="3351663" cy="1099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bee</a:t>
            </a:r>
            <a:endParaRPr lang="en-US" sz="4400" dirty="0"/>
          </a:p>
        </p:txBody>
      </p:sp>
      <p:pic>
        <p:nvPicPr>
          <p:cNvPr id="1026" name="Picture 2" descr="http://dreamstop.com/wp-content/uploads/2016/08/Wasp-d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0" y="91282"/>
            <a:ext cx="5619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estworldforkids.org/media/12856/Small_bee-honeyco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8875"/>
            <a:ext cx="76200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1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Bee</a:t>
            </a:r>
            <a:r>
              <a:rPr lang="es-US" dirty="0"/>
              <a:t> </a:t>
            </a:r>
            <a:r>
              <a:rPr lang="es-US" dirty="0" err="1"/>
              <a:t>stings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69" y="1598612"/>
            <a:ext cx="5259388" cy="52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Allergic</a:t>
            </a:r>
            <a:r>
              <a:rPr lang="es-US" dirty="0"/>
              <a:t> </a:t>
            </a:r>
            <a:r>
              <a:rPr lang="es-US" dirty="0" err="1"/>
              <a:t>reaction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82" y="1845165"/>
            <a:ext cx="7365100" cy="50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7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Tripping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50" y="0"/>
            <a:ext cx="4483133" cy="719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6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Falling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74" y="449226"/>
            <a:ext cx="8536938" cy="585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2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Knives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80" y="286603"/>
            <a:ext cx="8401310" cy="630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9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</TotalTime>
  <Words>19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 Black</vt:lpstr>
      <vt:lpstr>Calibri</vt:lpstr>
      <vt:lpstr>Calibri Light</vt:lpstr>
      <vt:lpstr>Retrospect</vt:lpstr>
      <vt:lpstr>Injuries.</vt:lpstr>
      <vt:lpstr>Cut</vt:lpstr>
      <vt:lpstr>Insect bite</vt:lpstr>
      <vt:lpstr>wasp</vt:lpstr>
      <vt:lpstr>Bee stings</vt:lpstr>
      <vt:lpstr>Allergic reaction</vt:lpstr>
      <vt:lpstr>Tripping</vt:lpstr>
      <vt:lpstr>Falling</vt:lpstr>
      <vt:lpstr>Knives</vt:lpstr>
      <vt:lpstr>Blade</vt:lpstr>
      <vt:lpstr>Bruise</vt:lpstr>
      <vt:lpstr>Broke bone</vt:lpstr>
      <vt:lpstr>Sprain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Injuries.</dc:title>
  <dc:creator>English Academy</dc:creator>
  <cp:lastModifiedBy>English Academy</cp:lastModifiedBy>
  <cp:revision>5</cp:revision>
  <dcterms:modified xsi:type="dcterms:W3CDTF">2016-12-03T18:05:45Z</dcterms:modified>
</cp:coreProperties>
</file>