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71" r:id="rId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911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5136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3880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9535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7101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1241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245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53118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61002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84941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4147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H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H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20B28-BE61-4BD3-A589-CBBE695F9C00}" type="datetimeFigureOut">
              <a:rPr lang="es-HN" smtClean="0"/>
              <a:t>1/3/2023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9605-473D-4574-994D-EC742D67CA48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26060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424936" cy="1470025"/>
          </a:xfrm>
        </p:spPr>
        <p:txBody>
          <a:bodyPr>
            <a:noAutofit/>
          </a:bodyPr>
          <a:lstStyle/>
          <a:p>
            <a:r>
              <a:rPr lang="es-HN" sz="7000" b="1" dirty="0" err="1"/>
              <a:t>Infinitives</a:t>
            </a:r>
            <a:r>
              <a:rPr lang="es-HN" sz="7000" b="1" dirty="0"/>
              <a:t> of </a:t>
            </a:r>
            <a:r>
              <a:rPr lang="es-HN" sz="7000" b="1" dirty="0" err="1"/>
              <a:t>Purpose</a:t>
            </a:r>
            <a:r>
              <a:rPr lang="es-HN" sz="7000" b="1" dirty="0"/>
              <a:t>.</a:t>
            </a:r>
          </a:p>
        </p:txBody>
      </p:sp>
      <p:pic>
        <p:nvPicPr>
          <p:cNvPr id="1026" name="Picture 2" descr="http://worldartsme.com/images/popcorn-movie-night-clipart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6227"/>
            <a:ext cx="4346848" cy="3071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64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sz="5000" b="1" dirty="0" err="1"/>
              <a:t>What’s</a:t>
            </a:r>
            <a:r>
              <a:rPr lang="es-HN" sz="5000" b="1" dirty="0"/>
              <a:t> </a:t>
            </a:r>
            <a:r>
              <a:rPr lang="es-HN" sz="5000" b="1" dirty="0" err="1"/>
              <a:t>an</a:t>
            </a:r>
            <a:r>
              <a:rPr lang="es-HN" sz="5000" b="1" dirty="0"/>
              <a:t> </a:t>
            </a:r>
            <a:r>
              <a:rPr lang="es-HN" sz="5000" b="1" dirty="0" err="1"/>
              <a:t>infinitive</a:t>
            </a:r>
            <a:r>
              <a:rPr lang="es-HN" sz="5000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9971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HN" sz="4500" dirty="0"/>
              <a:t> </a:t>
            </a:r>
            <a:r>
              <a:rPr lang="es-HN" sz="4500" b="1" dirty="0" err="1"/>
              <a:t>to</a:t>
            </a:r>
            <a:r>
              <a:rPr lang="es-HN" sz="4500" b="1" dirty="0"/>
              <a:t> + </a:t>
            </a:r>
            <a:r>
              <a:rPr lang="es-HN" sz="4500" b="1" dirty="0" err="1"/>
              <a:t>the</a:t>
            </a:r>
            <a:r>
              <a:rPr lang="es-HN" sz="4500" b="1" dirty="0"/>
              <a:t> base </a:t>
            </a:r>
            <a:r>
              <a:rPr lang="es-HN" sz="4500" b="1" dirty="0" err="1"/>
              <a:t>form</a:t>
            </a:r>
            <a:r>
              <a:rPr lang="es-HN" sz="4500" b="1" dirty="0"/>
              <a:t> of </a:t>
            </a:r>
            <a:r>
              <a:rPr lang="es-HN" sz="4500" b="1" dirty="0" err="1"/>
              <a:t>the</a:t>
            </a:r>
            <a:r>
              <a:rPr lang="es-HN" sz="4500" b="1" dirty="0"/>
              <a:t> </a:t>
            </a:r>
            <a:r>
              <a:rPr lang="es-HN" sz="4500" b="1" dirty="0" err="1"/>
              <a:t>verb</a:t>
            </a:r>
            <a:endParaRPr lang="es-HN" sz="4500" b="1" dirty="0"/>
          </a:p>
          <a:p>
            <a:pPr marL="0" indent="0" algn="ctr">
              <a:buNone/>
            </a:pPr>
            <a:endParaRPr lang="es-HN" sz="4500" b="1" dirty="0"/>
          </a:p>
          <a:p>
            <a:pPr marL="0" indent="0">
              <a:buNone/>
            </a:pPr>
            <a:r>
              <a:rPr lang="es-HN" sz="3300" b="1" dirty="0"/>
              <a:t>                                       </a:t>
            </a:r>
            <a:r>
              <a:rPr lang="es-HN" sz="3300" b="1" dirty="0" err="1"/>
              <a:t>to</a:t>
            </a:r>
            <a:r>
              <a:rPr lang="es-HN" sz="3300" b="1" dirty="0"/>
              <a:t> </a:t>
            </a:r>
            <a:r>
              <a:rPr lang="es-HN" sz="3300" b="1" dirty="0" err="1"/>
              <a:t>eat</a:t>
            </a:r>
            <a:endParaRPr lang="es-HN" sz="3300" b="1" dirty="0"/>
          </a:p>
          <a:p>
            <a:pPr marL="0" indent="0">
              <a:buNone/>
            </a:pPr>
            <a:r>
              <a:rPr lang="es-HN" sz="3300" b="1" dirty="0"/>
              <a:t>                                       </a:t>
            </a:r>
            <a:r>
              <a:rPr lang="es-HN" sz="3300" b="1" dirty="0" err="1"/>
              <a:t>to</a:t>
            </a:r>
            <a:r>
              <a:rPr lang="es-HN" sz="3300" b="1" dirty="0"/>
              <a:t> </a:t>
            </a:r>
            <a:r>
              <a:rPr lang="es-HN" sz="3300" b="1" dirty="0" err="1"/>
              <a:t>sleep</a:t>
            </a:r>
            <a:endParaRPr lang="es-HN" sz="3300" b="1" dirty="0"/>
          </a:p>
          <a:p>
            <a:pPr marL="0" indent="0">
              <a:buNone/>
            </a:pPr>
            <a:r>
              <a:rPr lang="es-HN" b="1" dirty="0"/>
              <a:t>                                         </a:t>
            </a:r>
            <a:r>
              <a:rPr lang="es-HN" b="1" dirty="0" err="1"/>
              <a:t>to</a:t>
            </a:r>
            <a:r>
              <a:rPr lang="es-HN" b="1" dirty="0"/>
              <a:t> </a:t>
            </a:r>
            <a:r>
              <a:rPr lang="es-HN" b="1" dirty="0" err="1"/>
              <a:t>go</a:t>
            </a:r>
            <a:endParaRPr lang="es-HN" b="1" dirty="0"/>
          </a:p>
          <a:p>
            <a:pPr marL="0" indent="0">
              <a:buNone/>
            </a:pPr>
            <a:r>
              <a:rPr lang="es-HN" b="1" dirty="0"/>
              <a:t>                                         </a:t>
            </a:r>
            <a:r>
              <a:rPr lang="es-HN" b="1" dirty="0" err="1"/>
              <a:t>to</a:t>
            </a:r>
            <a:r>
              <a:rPr lang="es-HN" b="1" dirty="0"/>
              <a:t> </a:t>
            </a:r>
            <a:r>
              <a:rPr lang="es-HN" b="1" dirty="0" err="1"/>
              <a:t>watch</a:t>
            </a:r>
            <a:endParaRPr lang="es-HN" b="1" dirty="0"/>
          </a:p>
          <a:p>
            <a:pPr marL="0" indent="0">
              <a:buNone/>
            </a:pPr>
            <a:r>
              <a:rPr lang="es-HN" b="1" dirty="0"/>
              <a:t>                                         </a:t>
            </a:r>
            <a:r>
              <a:rPr lang="es-HN" b="1" dirty="0" err="1"/>
              <a:t>to</a:t>
            </a:r>
            <a:r>
              <a:rPr lang="es-HN" b="1" dirty="0"/>
              <a:t> </a:t>
            </a:r>
            <a:r>
              <a:rPr lang="es-HN" b="1" dirty="0" err="1"/>
              <a:t>swim</a:t>
            </a:r>
            <a:endParaRPr lang="es-HN" b="1" dirty="0"/>
          </a:p>
          <a:p>
            <a:pPr marL="0" indent="0">
              <a:buNone/>
            </a:pPr>
            <a:r>
              <a:rPr lang="es-HN" b="1" dirty="0"/>
              <a:t>                                         </a:t>
            </a:r>
            <a:r>
              <a:rPr lang="es-HN" b="1" dirty="0" err="1"/>
              <a:t>to</a:t>
            </a:r>
            <a:r>
              <a:rPr lang="es-HN" b="1" dirty="0"/>
              <a:t> </a:t>
            </a:r>
            <a:r>
              <a:rPr lang="es-HN" b="1" dirty="0" err="1"/>
              <a:t>read</a:t>
            </a:r>
            <a:endParaRPr lang="es-HN" b="1" dirty="0"/>
          </a:p>
          <a:p>
            <a:pPr marL="0" indent="0" algn="ctr">
              <a:buNone/>
            </a:pPr>
            <a:endParaRPr lang="es-HN" b="1" dirty="0"/>
          </a:p>
          <a:p>
            <a:pPr marL="0" indent="0" algn="ctr">
              <a:buNone/>
            </a:pPr>
            <a:endParaRPr lang="es-HN" b="1" dirty="0"/>
          </a:p>
        </p:txBody>
      </p:sp>
      <p:pic>
        <p:nvPicPr>
          <p:cNvPr id="5" name="Picture 2" descr="https://s-media-cache-ak0.pinimg.com/736x/c4/9c/7e/c49c7e2f16a3e0ea61bc3e93252182f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861049"/>
            <a:ext cx="2707541" cy="2966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318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s-HN" b="1" dirty="0" err="1"/>
              <a:t>We</a:t>
            </a:r>
            <a:r>
              <a:rPr lang="es-HN" b="1" dirty="0"/>
              <a:t> use </a:t>
            </a:r>
            <a:r>
              <a:rPr lang="es-HN" b="1" dirty="0" err="1"/>
              <a:t>Infinitive</a:t>
            </a:r>
            <a:r>
              <a:rPr lang="es-HN" b="1" dirty="0"/>
              <a:t> of </a:t>
            </a:r>
            <a:r>
              <a:rPr lang="es-HN" b="1" dirty="0" err="1"/>
              <a:t>purpose</a:t>
            </a:r>
            <a:r>
              <a:rPr lang="es-HN" b="1" dirty="0"/>
              <a:t> </a:t>
            </a:r>
            <a:r>
              <a:rPr lang="es-HN" b="1" dirty="0" err="1"/>
              <a:t>to</a:t>
            </a:r>
            <a:r>
              <a:rPr lang="es-HN" b="1" dirty="0"/>
              <a:t> </a:t>
            </a:r>
            <a:r>
              <a:rPr lang="es-HN" b="1" dirty="0" err="1"/>
              <a:t>say</a:t>
            </a:r>
            <a:r>
              <a:rPr lang="es-HN" b="1" dirty="0"/>
              <a:t> </a:t>
            </a:r>
            <a:r>
              <a:rPr lang="es-HN" b="1" dirty="0" err="1"/>
              <a:t>why</a:t>
            </a:r>
            <a:r>
              <a:rPr lang="es-HN" b="1" dirty="0"/>
              <a:t> </a:t>
            </a:r>
            <a:r>
              <a:rPr lang="es-HN" b="1" dirty="0" err="1"/>
              <a:t>we</a:t>
            </a:r>
            <a:r>
              <a:rPr lang="es-HN" b="1" dirty="0"/>
              <a:t> are </a:t>
            </a:r>
            <a:r>
              <a:rPr lang="es-HN" b="1" dirty="0" err="1"/>
              <a:t>going</a:t>
            </a:r>
            <a:r>
              <a:rPr lang="es-HN" b="1" dirty="0"/>
              <a:t> </a:t>
            </a:r>
            <a:r>
              <a:rPr lang="es-HN" b="1" dirty="0" err="1"/>
              <a:t>to</a:t>
            </a:r>
            <a:r>
              <a:rPr lang="es-HN" b="1" dirty="0"/>
              <a:t> do </a:t>
            </a:r>
            <a:r>
              <a:rPr lang="es-HN" b="1" dirty="0" err="1"/>
              <a:t>something</a:t>
            </a:r>
            <a:r>
              <a:rPr lang="es-HN" b="1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5"/>
            <a:ext cx="8856984" cy="45365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HN" dirty="0" err="1"/>
              <a:t>Examples</a:t>
            </a:r>
            <a:r>
              <a:rPr lang="es-HN" dirty="0"/>
              <a:t>;</a:t>
            </a:r>
          </a:p>
          <a:p>
            <a:pPr marL="0" indent="0">
              <a:buNone/>
            </a:pPr>
            <a:r>
              <a:rPr lang="es-HN" dirty="0"/>
              <a:t>1. </a:t>
            </a:r>
            <a:r>
              <a:rPr lang="es-HN" dirty="0" err="1"/>
              <a:t>I’m</a:t>
            </a:r>
            <a:r>
              <a:rPr lang="es-HN" dirty="0"/>
              <a:t>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go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supermarket</a:t>
            </a:r>
            <a:r>
              <a:rPr lang="es-HN" dirty="0"/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to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buy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dirty="0" err="1"/>
              <a:t>groceries</a:t>
            </a:r>
            <a:r>
              <a:rPr lang="es-HN" dirty="0"/>
              <a:t>.</a:t>
            </a:r>
          </a:p>
          <a:p>
            <a:pPr marL="0" indent="0">
              <a:buNone/>
            </a:pPr>
            <a:r>
              <a:rPr lang="es-HN" dirty="0"/>
              <a:t>2. Cinthia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go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concert</a:t>
            </a:r>
            <a:r>
              <a:rPr lang="es-HN" dirty="0"/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to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see</a:t>
            </a:r>
            <a:r>
              <a:rPr lang="es-HN" dirty="0"/>
              <a:t> </a:t>
            </a:r>
            <a:r>
              <a:rPr lang="es-HN" dirty="0" err="1"/>
              <a:t>Maluma</a:t>
            </a:r>
            <a:r>
              <a:rPr lang="es-HN" dirty="0"/>
              <a:t>.</a:t>
            </a:r>
          </a:p>
          <a:p>
            <a:pPr marL="0" indent="0">
              <a:buNone/>
            </a:pPr>
            <a:r>
              <a:rPr lang="es-HN" dirty="0"/>
              <a:t>3.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children</a:t>
            </a:r>
            <a:r>
              <a:rPr lang="es-HN" dirty="0"/>
              <a:t> are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study</a:t>
            </a:r>
            <a:r>
              <a:rPr lang="es-HN" dirty="0"/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to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pass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class</a:t>
            </a:r>
            <a:r>
              <a:rPr lang="es-HN" dirty="0"/>
              <a:t>.</a:t>
            </a:r>
          </a:p>
          <a:p>
            <a:pPr marL="0" indent="0">
              <a:buNone/>
            </a:pPr>
            <a:r>
              <a:rPr lang="es-HN" dirty="0"/>
              <a:t>4. Luis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go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Zara </a:t>
            </a:r>
            <a:r>
              <a:rPr lang="es-HN" b="1" u="sng" dirty="0" err="1">
                <a:solidFill>
                  <a:srgbClr val="FF0000"/>
                </a:solidFill>
              </a:rPr>
              <a:t>to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b="1" u="sng" dirty="0" err="1">
                <a:solidFill>
                  <a:srgbClr val="FF0000"/>
                </a:solidFill>
              </a:rPr>
              <a:t>buy</a:t>
            </a:r>
            <a:r>
              <a:rPr lang="es-HN" b="1" u="sng" dirty="0">
                <a:solidFill>
                  <a:srgbClr val="FF0000"/>
                </a:solidFill>
              </a:rPr>
              <a:t> </a:t>
            </a:r>
            <a:r>
              <a:rPr lang="es-HN" dirty="0"/>
              <a:t>a </a:t>
            </a:r>
            <a:r>
              <a:rPr lang="es-HN" dirty="0" err="1"/>
              <a:t>shirt</a:t>
            </a:r>
            <a:r>
              <a:rPr lang="es-HN" dirty="0"/>
              <a:t>.</a:t>
            </a:r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/>
              <a:t>      </a:t>
            </a:r>
          </a:p>
        </p:txBody>
      </p:sp>
      <p:pic>
        <p:nvPicPr>
          <p:cNvPr id="5" name="Picture 2" descr="http://worldartsme.com/images/watching-movie-clipart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4751743"/>
            <a:ext cx="3695187" cy="210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637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s-HN" b="1" dirty="0" err="1"/>
              <a:t>We</a:t>
            </a:r>
            <a:r>
              <a:rPr lang="es-HN" b="1" dirty="0"/>
              <a:t> can use </a:t>
            </a:r>
            <a:r>
              <a:rPr lang="es-HN" b="1" dirty="0" err="1"/>
              <a:t>infinitives</a:t>
            </a:r>
            <a:r>
              <a:rPr lang="es-HN" b="1" dirty="0"/>
              <a:t> of </a:t>
            </a:r>
            <a:r>
              <a:rPr lang="es-HN" b="1" dirty="0" err="1"/>
              <a:t>purpose</a:t>
            </a:r>
            <a:r>
              <a:rPr lang="es-HN" b="1" dirty="0"/>
              <a:t> </a:t>
            </a:r>
            <a:r>
              <a:rPr lang="es-HN" b="1" dirty="0" err="1"/>
              <a:t>with</a:t>
            </a:r>
            <a:r>
              <a:rPr lang="es-HN" b="1" dirty="0"/>
              <a:t> </a:t>
            </a:r>
            <a:r>
              <a:rPr lang="es-HN" b="1" dirty="0" err="1"/>
              <a:t>different</a:t>
            </a:r>
            <a:r>
              <a:rPr lang="es-HN" b="1" dirty="0"/>
              <a:t> </a:t>
            </a:r>
            <a:r>
              <a:rPr lang="es-HN" b="1" dirty="0" err="1"/>
              <a:t>verb</a:t>
            </a:r>
            <a:r>
              <a:rPr lang="es-HN" b="1" dirty="0"/>
              <a:t> tenses.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2050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HN" dirty="0"/>
              <a:t>1. I come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class</a:t>
            </a:r>
            <a:r>
              <a:rPr lang="es-HN" dirty="0"/>
              <a:t> </a:t>
            </a:r>
            <a:r>
              <a:rPr lang="es-HN" b="1" u="sng" dirty="0" err="1">
                <a:solidFill>
                  <a:srgbClr val="6600CC"/>
                </a:solidFill>
              </a:rPr>
              <a:t>to</a:t>
            </a:r>
            <a:r>
              <a:rPr lang="es-HN" b="1" u="sng" dirty="0">
                <a:solidFill>
                  <a:srgbClr val="6600CC"/>
                </a:solidFill>
              </a:rPr>
              <a:t> </a:t>
            </a:r>
            <a:r>
              <a:rPr lang="es-HN" b="1" u="sng" dirty="0" err="1">
                <a:solidFill>
                  <a:srgbClr val="6600CC"/>
                </a:solidFill>
              </a:rPr>
              <a:t>learn</a:t>
            </a:r>
            <a:r>
              <a:rPr lang="es-HN" b="1" u="sng" dirty="0">
                <a:solidFill>
                  <a:srgbClr val="6600CC"/>
                </a:solidFill>
              </a:rPr>
              <a:t> </a:t>
            </a:r>
            <a:r>
              <a:rPr lang="es-HN" dirty="0"/>
              <a:t>English.</a:t>
            </a:r>
          </a:p>
          <a:p>
            <a:pPr marL="0" indent="0">
              <a:buNone/>
            </a:pPr>
            <a:r>
              <a:rPr lang="es-HN" dirty="0"/>
              <a:t>2. </a:t>
            </a:r>
            <a:r>
              <a:rPr lang="es-HN" dirty="0" err="1"/>
              <a:t>Felix</a:t>
            </a:r>
            <a:r>
              <a:rPr lang="es-HN" dirty="0"/>
              <a:t> </a:t>
            </a:r>
            <a:r>
              <a:rPr lang="es-HN" dirty="0" err="1"/>
              <a:t>wants</a:t>
            </a:r>
            <a:r>
              <a:rPr lang="es-HN" dirty="0"/>
              <a:t> a TV </a:t>
            </a:r>
            <a:r>
              <a:rPr lang="es-HN" b="1" u="sng" dirty="0" err="1">
                <a:solidFill>
                  <a:srgbClr val="6600CC"/>
                </a:solidFill>
              </a:rPr>
              <a:t>to</a:t>
            </a:r>
            <a:r>
              <a:rPr lang="es-HN" b="1" u="sng" dirty="0">
                <a:solidFill>
                  <a:srgbClr val="6600CC"/>
                </a:solidFill>
              </a:rPr>
              <a:t> </a:t>
            </a:r>
            <a:r>
              <a:rPr lang="es-HN" b="1" u="sng" dirty="0" err="1">
                <a:solidFill>
                  <a:srgbClr val="6600CC"/>
                </a:solidFill>
              </a:rPr>
              <a:t>watch</a:t>
            </a:r>
            <a:r>
              <a:rPr lang="es-HN" b="1" u="sng" dirty="0">
                <a:solidFill>
                  <a:srgbClr val="6600CC"/>
                </a:solidFill>
              </a:rPr>
              <a:t> </a:t>
            </a:r>
            <a:r>
              <a:rPr lang="es-HN" dirty="0" err="1"/>
              <a:t>the</a:t>
            </a:r>
            <a:r>
              <a:rPr lang="es-HN" dirty="0"/>
              <a:t> </a:t>
            </a:r>
            <a:r>
              <a:rPr lang="es-HN" dirty="0" err="1"/>
              <a:t>news</a:t>
            </a:r>
            <a:r>
              <a:rPr lang="es-HN" dirty="0"/>
              <a:t>.</a:t>
            </a:r>
          </a:p>
          <a:p>
            <a:pPr marL="0" indent="0">
              <a:buNone/>
            </a:pPr>
            <a:r>
              <a:rPr lang="es-HN" dirty="0"/>
              <a:t>3. </a:t>
            </a:r>
            <a:r>
              <a:rPr lang="es-HN" dirty="0" err="1"/>
              <a:t>We</a:t>
            </a:r>
            <a:r>
              <a:rPr lang="es-HN" dirty="0"/>
              <a:t> </a:t>
            </a:r>
            <a:r>
              <a:rPr lang="es-HN" dirty="0" err="1"/>
              <a:t>eat</a:t>
            </a:r>
            <a:r>
              <a:rPr lang="es-HN" dirty="0"/>
              <a:t> </a:t>
            </a:r>
            <a:r>
              <a:rPr lang="es-HN" b="1" dirty="0" err="1">
                <a:solidFill>
                  <a:srgbClr val="6600CC"/>
                </a:solidFill>
              </a:rPr>
              <a:t>to</a:t>
            </a:r>
            <a:r>
              <a:rPr lang="es-HN" b="1" dirty="0">
                <a:solidFill>
                  <a:srgbClr val="6600CC"/>
                </a:solidFill>
              </a:rPr>
              <a:t> </a:t>
            </a:r>
            <a:r>
              <a:rPr lang="es-HN" b="1" dirty="0" err="1">
                <a:solidFill>
                  <a:srgbClr val="6600CC"/>
                </a:solidFill>
              </a:rPr>
              <a:t>stay</a:t>
            </a:r>
            <a:r>
              <a:rPr lang="es-HN" b="1" dirty="0">
                <a:solidFill>
                  <a:srgbClr val="6600CC"/>
                </a:solidFill>
              </a:rPr>
              <a:t> </a:t>
            </a:r>
            <a:r>
              <a:rPr lang="es-HN" dirty="0" err="1"/>
              <a:t>healthy</a:t>
            </a:r>
            <a:r>
              <a:rPr lang="es-HN" dirty="0"/>
              <a:t>.</a:t>
            </a:r>
          </a:p>
          <a:p>
            <a:pPr marL="0" indent="0">
              <a:buNone/>
            </a:pPr>
            <a:r>
              <a:rPr lang="es-HN" dirty="0"/>
              <a:t>4. </a:t>
            </a:r>
            <a:r>
              <a:rPr lang="es-HN" dirty="0" err="1"/>
              <a:t>Jesse</a:t>
            </a:r>
            <a:r>
              <a:rPr lang="es-HN" dirty="0"/>
              <a:t> </a:t>
            </a:r>
            <a:r>
              <a:rPr lang="es-HN" dirty="0" err="1"/>
              <a:t>went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Las Cascadas </a:t>
            </a:r>
            <a:r>
              <a:rPr lang="es-HN" b="1" dirty="0" err="1">
                <a:solidFill>
                  <a:srgbClr val="6600CC"/>
                </a:solidFill>
              </a:rPr>
              <a:t>to</a:t>
            </a:r>
            <a:r>
              <a:rPr lang="es-HN" b="1" dirty="0">
                <a:solidFill>
                  <a:srgbClr val="6600CC"/>
                </a:solidFill>
              </a:rPr>
              <a:t> </a:t>
            </a:r>
            <a:r>
              <a:rPr lang="es-HN" b="1" dirty="0" err="1">
                <a:solidFill>
                  <a:srgbClr val="6600CC"/>
                </a:solidFill>
              </a:rPr>
              <a:t>buy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dirty="0"/>
              <a:t>a </a:t>
            </a:r>
            <a:r>
              <a:rPr lang="en-US" dirty="0" err="1"/>
              <a:t>Sarita</a:t>
            </a:r>
            <a:r>
              <a:rPr lang="en-US" dirty="0"/>
              <a:t> cone.</a:t>
            </a:r>
          </a:p>
          <a:p>
            <a:pPr marL="0" indent="0">
              <a:buNone/>
            </a:pPr>
            <a:r>
              <a:rPr lang="en-US" dirty="0"/>
              <a:t>5. My mom came to </a:t>
            </a:r>
            <a:r>
              <a:rPr lang="en-US" dirty="0" err="1"/>
              <a:t>Teguz</a:t>
            </a:r>
            <a:r>
              <a:rPr lang="en-US" dirty="0"/>
              <a:t> </a:t>
            </a:r>
            <a:r>
              <a:rPr lang="en-US" b="1" dirty="0">
                <a:solidFill>
                  <a:srgbClr val="6600CC"/>
                </a:solidFill>
              </a:rPr>
              <a:t>to go </a:t>
            </a:r>
            <a:r>
              <a:rPr lang="en-US" dirty="0"/>
              <a:t>to the Dr.</a:t>
            </a:r>
          </a:p>
          <a:p>
            <a:pPr marL="0" indent="0">
              <a:buNone/>
            </a:pPr>
            <a:r>
              <a:rPr lang="en-US" dirty="0"/>
              <a:t>6. I’m eating </a:t>
            </a:r>
            <a:r>
              <a:rPr lang="en-US" b="1" dirty="0">
                <a:solidFill>
                  <a:srgbClr val="6600CC"/>
                </a:solidFill>
              </a:rPr>
              <a:t>to feel </a:t>
            </a:r>
            <a:r>
              <a:rPr lang="en-US" dirty="0"/>
              <a:t>satisfy.</a:t>
            </a:r>
            <a:endParaRPr lang="es-HN" dirty="0"/>
          </a:p>
        </p:txBody>
      </p:sp>
      <p:pic>
        <p:nvPicPr>
          <p:cNvPr id="2050" name="Picture 2" descr="http://images.clipartpanda.com/movie-clip-art-movie-clapper-and-re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5054714"/>
            <a:ext cx="3314863" cy="1803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71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/>
              <a:t>INCORRECT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>
              <a:buNone/>
            </a:pPr>
            <a:r>
              <a:rPr lang="es-HN" dirty="0"/>
              <a:t>I </a:t>
            </a:r>
            <a:r>
              <a:rPr lang="es-HN" dirty="0" err="1"/>
              <a:t>need</a:t>
            </a:r>
            <a:r>
              <a:rPr lang="es-HN" dirty="0"/>
              <a:t> a </a:t>
            </a:r>
            <a:r>
              <a:rPr lang="es-HN" dirty="0" err="1"/>
              <a:t>tent</a:t>
            </a:r>
            <a:r>
              <a:rPr lang="es-HN" dirty="0"/>
              <a:t> </a:t>
            </a:r>
            <a:r>
              <a:rPr lang="es-HN" sz="4000" b="1" dirty="0" err="1"/>
              <a:t>for</a:t>
            </a:r>
            <a:r>
              <a:rPr lang="es-HN" sz="4000" b="1" dirty="0"/>
              <a:t> </a:t>
            </a:r>
            <a:r>
              <a:rPr lang="es-HN" sz="4000" b="1" dirty="0" err="1"/>
              <a:t>go</a:t>
            </a:r>
            <a:r>
              <a:rPr lang="es-HN" sz="4000" b="1" dirty="0"/>
              <a:t> </a:t>
            </a:r>
            <a:r>
              <a:rPr lang="es-HN" dirty="0"/>
              <a:t>camping.</a:t>
            </a:r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 err="1"/>
              <a:t>Maria</a:t>
            </a:r>
            <a:r>
              <a:rPr lang="es-HN" dirty="0"/>
              <a:t> </a:t>
            </a:r>
            <a:r>
              <a:rPr lang="es-HN" dirty="0" err="1"/>
              <a:t>needs</a:t>
            </a:r>
            <a:r>
              <a:rPr lang="es-HN" dirty="0"/>
              <a:t> a </a:t>
            </a:r>
            <a:r>
              <a:rPr lang="es-HN" dirty="0" err="1"/>
              <a:t>coffee</a:t>
            </a:r>
            <a:r>
              <a:rPr lang="es-HN" dirty="0"/>
              <a:t> </a:t>
            </a:r>
            <a:r>
              <a:rPr lang="es-HN" sz="4000" b="1" dirty="0" err="1"/>
              <a:t>for</a:t>
            </a:r>
            <a:r>
              <a:rPr lang="es-HN" sz="4000" b="1" dirty="0"/>
              <a:t> </a:t>
            </a:r>
            <a:r>
              <a:rPr lang="es-HN" sz="4000" b="1" dirty="0" err="1"/>
              <a:t>to</a:t>
            </a:r>
            <a:r>
              <a:rPr lang="es-HN" sz="4000" b="1" dirty="0"/>
              <a:t> </a:t>
            </a:r>
            <a:r>
              <a:rPr lang="es-HN" dirty="0" err="1"/>
              <a:t>stay</a:t>
            </a:r>
            <a:r>
              <a:rPr lang="es-HN" dirty="0"/>
              <a:t> </a:t>
            </a:r>
            <a:r>
              <a:rPr lang="es-HN" dirty="0" err="1"/>
              <a:t>warm</a:t>
            </a:r>
            <a:r>
              <a:rPr lang="es-HN" dirty="0"/>
              <a:t>.</a:t>
            </a:r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/>
              <a:t>Daysi </a:t>
            </a:r>
            <a:r>
              <a:rPr lang="es-HN" dirty="0" err="1"/>
              <a:t>is</a:t>
            </a:r>
            <a:r>
              <a:rPr lang="es-HN" dirty="0"/>
              <a:t> </a:t>
            </a:r>
            <a:r>
              <a:rPr lang="es-HN" dirty="0" err="1"/>
              <a:t>going</a:t>
            </a:r>
            <a:r>
              <a:rPr lang="es-HN" dirty="0"/>
              <a:t> </a:t>
            </a:r>
            <a:r>
              <a:rPr lang="es-HN" dirty="0" err="1"/>
              <a:t>to</a:t>
            </a:r>
            <a:r>
              <a:rPr lang="es-HN" dirty="0"/>
              <a:t> </a:t>
            </a:r>
            <a:r>
              <a:rPr lang="es-HN" dirty="0" err="1"/>
              <a:t>see</a:t>
            </a:r>
            <a:r>
              <a:rPr lang="es-HN" dirty="0"/>
              <a:t> a </a:t>
            </a:r>
            <a:r>
              <a:rPr lang="es-HN" dirty="0" err="1"/>
              <a:t>movie</a:t>
            </a:r>
            <a:r>
              <a:rPr lang="es-HN" dirty="0"/>
              <a:t> </a:t>
            </a:r>
            <a:r>
              <a:rPr lang="es-HN" sz="4000" b="1" dirty="0" err="1"/>
              <a:t>for</a:t>
            </a:r>
            <a:r>
              <a:rPr lang="es-HN" sz="4000" b="1" dirty="0"/>
              <a:t> </a:t>
            </a:r>
            <a:r>
              <a:rPr lang="es-HN" sz="4000" b="1" dirty="0" err="1"/>
              <a:t>have</a:t>
            </a:r>
            <a:r>
              <a:rPr lang="es-HN" sz="4000" b="1" dirty="0"/>
              <a:t> </a:t>
            </a:r>
            <a:r>
              <a:rPr lang="es-HN" dirty="0" err="1"/>
              <a:t>fun</a:t>
            </a:r>
            <a:r>
              <a:rPr lang="es-HN" dirty="0"/>
              <a:t>.</a:t>
            </a:r>
          </a:p>
          <a:p>
            <a:pPr marL="0" indent="0">
              <a:buNone/>
            </a:pPr>
            <a:endParaRPr lang="es-HN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627784" y="2852936"/>
            <a:ext cx="1224136" cy="5040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771800" y="2852936"/>
            <a:ext cx="1080120" cy="5040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211960" y="4161924"/>
            <a:ext cx="1030618" cy="5040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087358" y="4161924"/>
            <a:ext cx="1224136" cy="5040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432648" y="5399305"/>
            <a:ext cx="1656184" cy="78171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364088" y="5373216"/>
            <a:ext cx="1872208" cy="78171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70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/>
              <a:t>Individually</a:t>
            </a:r>
            <a:r>
              <a:rPr lang="es-HN" dirty="0"/>
              <a:t> </a:t>
            </a:r>
            <a:r>
              <a:rPr lang="es-HN" dirty="0" err="1"/>
              <a:t>create</a:t>
            </a:r>
            <a:r>
              <a:rPr lang="es-HN" dirty="0"/>
              <a:t> 2 </a:t>
            </a:r>
            <a:r>
              <a:rPr lang="es-HN" dirty="0" err="1"/>
              <a:t>sentences</a:t>
            </a:r>
            <a:r>
              <a:rPr lang="es-HN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708920"/>
            <a:ext cx="8507288" cy="34172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HN" sz="4500" dirty="0"/>
              <a:t>1. I </a:t>
            </a:r>
            <a:r>
              <a:rPr lang="es-HN" sz="4500" dirty="0" err="1"/>
              <a:t>like</a:t>
            </a:r>
            <a:r>
              <a:rPr lang="es-HN" sz="4500" dirty="0"/>
              <a:t>______________________</a:t>
            </a:r>
          </a:p>
          <a:p>
            <a:pPr marL="0" indent="0">
              <a:buNone/>
            </a:pPr>
            <a:r>
              <a:rPr lang="es-HN" sz="4500" dirty="0"/>
              <a:t>2. I </a:t>
            </a:r>
            <a:r>
              <a:rPr lang="es-HN" sz="4500" dirty="0" err="1"/>
              <a:t>don’t</a:t>
            </a:r>
            <a:r>
              <a:rPr lang="es-HN" sz="4500" dirty="0"/>
              <a:t> </a:t>
            </a:r>
            <a:r>
              <a:rPr lang="es-HN" sz="4500" dirty="0" err="1"/>
              <a:t>like</a:t>
            </a:r>
            <a:r>
              <a:rPr lang="es-HN" sz="4500" dirty="0"/>
              <a:t>_________________</a:t>
            </a:r>
          </a:p>
          <a:p>
            <a:pPr marL="0" indent="0">
              <a:buNone/>
            </a:pPr>
            <a:r>
              <a:rPr lang="es-HN" sz="4500" dirty="0"/>
              <a:t>3. I </a:t>
            </a:r>
            <a:r>
              <a:rPr lang="es-HN" sz="4500" dirty="0" err="1"/>
              <a:t>prefer</a:t>
            </a:r>
            <a:r>
              <a:rPr lang="es-HN" sz="4500" dirty="0"/>
              <a:t>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444071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231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Infinitives of Purpose.</vt:lpstr>
      <vt:lpstr>What’s an infinitive?</vt:lpstr>
      <vt:lpstr>We use Infinitive of purpose to say why we are going to do something.</vt:lpstr>
      <vt:lpstr>We can use infinitives of purpose with different verb tenses.</vt:lpstr>
      <vt:lpstr>INCORRECT</vt:lpstr>
      <vt:lpstr>Individually create 2 sentences.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Infinitives of Purpose.</dc:title>
  <dc:creator>USER</dc:creator>
  <cp:lastModifiedBy>HP</cp:lastModifiedBy>
  <cp:revision>14</cp:revision>
  <dcterms:created xsi:type="dcterms:W3CDTF">2016-08-31T15:42:31Z</dcterms:created>
  <dcterms:modified xsi:type="dcterms:W3CDTF">2023-03-02T02:44:52Z</dcterms:modified>
</cp:coreProperties>
</file>