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3" r:id="rId4"/>
    <p:sldId id="274" r:id="rId5"/>
    <p:sldId id="257" r:id="rId6"/>
    <p:sldId id="258" r:id="rId7"/>
    <p:sldId id="260" r:id="rId8"/>
    <p:sldId id="272" r:id="rId9"/>
    <p:sldId id="267" r:id="rId10"/>
    <p:sldId id="261" r:id="rId11"/>
    <p:sldId id="265" r:id="rId12"/>
    <p:sldId id="264" r:id="rId13"/>
    <p:sldId id="266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0B28-BE61-4BD3-A589-CBBE695F9C00}" type="datetimeFigureOut">
              <a:rPr lang="es-HN" smtClean="0"/>
              <a:t>26/8/2023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605-473D-4574-994D-EC742D67C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9116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0B28-BE61-4BD3-A589-CBBE695F9C00}" type="datetimeFigureOut">
              <a:rPr lang="es-HN" smtClean="0"/>
              <a:t>26/8/2023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605-473D-4574-994D-EC742D67C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5136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0B28-BE61-4BD3-A589-CBBE695F9C00}" type="datetimeFigureOut">
              <a:rPr lang="es-HN" smtClean="0"/>
              <a:t>26/8/2023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605-473D-4574-994D-EC742D67C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3880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0B28-BE61-4BD3-A589-CBBE695F9C00}" type="datetimeFigureOut">
              <a:rPr lang="es-HN" smtClean="0"/>
              <a:t>26/8/2023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605-473D-4574-994D-EC742D67C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535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0B28-BE61-4BD3-A589-CBBE695F9C00}" type="datetimeFigureOut">
              <a:rPr lang="es-HN" smtClean="0"/>
              <a:t>26/8/2023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605-473D-4574-994D-EC742D67C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7101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H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H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0B28-BE61-4BD3-A589-CBBE695F9C00}" type="datetimeFigureOut">
              <a:rPr lang="es-HN" smtClean="0"/>
              <a:t>26/8/2023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605-473D-4574-994D-EC742D67C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1241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H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H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0B28-BE61-4BD3-A589-CBBE695F9C00}" type="datetimeFigureOut">
              <a:rPr lang="es-HN" smtClean="0"/>
              <a:t>26/8/2023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605-473D-4574-994D-EC742D67C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245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0B28-BE61-4BD3-A589-CBBE695F9C00}" type="datetimeFigureOut">
              <a:rPr lang="es-HN" smtClean="0"/>
              <a:t>26/8/2023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605-473D-4574-994D-EC742D67C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3118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0B28-BE61-4BD3-A589-CBBE695F9C00}" type="datetimeFigureOut">
              <a:rPr lang="es-HN" smtClean="0"/>
              <a:t>26/8/2023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605-473D-4574-994D-EC742D67C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1002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0B28-BE61-4BD3-A589-CBBE695F9C00}" type="datetimeFigureOut">
              <a:rPr lang="es-HN" smtClean="0"/>
              <a:t>26/8/2023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605-473D-4574-994D-EC742D67C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494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H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0B28-BE61-4BD3-A589-CBBE695F9C00}" type="datetimeFigureOut">
              <a:rPr lang="es-HN" smtClean="0"/>
              <a:t>26/8/2023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605-473D-4574-994D-EC742D67C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147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20B28-BE61-4BD3-A589-CBBE695F9C00}" type="datetimeFigureOut">
              <a:rPr lang="es-HN" smtClean="0"/>
              <a:t>26/8/2023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9605-473D-4574-994D-EC742D67C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6060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24936" cy="1470025"/>
          </a:xfrm>
        </p:spPr>
        <p:txBody>
          <a:bodyPr>
            <a:noAutofit/>
          </a:bodyPr>
          <a:lstStyle/>
          <a:p>
            <a:r>
              <a:rPr lang="es-HN" sz="7000" b="1" dirty="0" err="1"/>
              <a:t>Infinitives</a:t>
            </a:r>
            <a:r>
              <a:rPr lang="es-HN" sz="7000" b="1" dirty="0"/>
              <a:t> of </a:t>
            </a:r>
            <a:r>
              <a:rPr lang="es-HN" sz="7000" b="1" dirty="0" err="1"/>
              <a:t>Purpose</a:t>
            </a:r>
            <a:r>
              <a:rPr lang="es-HN" sz="7000" b="1" dirty="0"/>
              <a:t>.</a:t>
            </a:r>
          </a:p>
        </p:txBody>
      </p:sp>
      <p:pic>
        <p:nvPicPr>
          <p:cNvPr id="1026" name="Picture 2" descr="http://worldartsme.com/images/popcorn-movie-night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227"/>
            <a:ext cx="4346848" cy="30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4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HN" dirty="0"/>
              <a:t>Pablo Picasso</a:t>
            </a:r>
            <a:br>
              <a:rPr lang="es-HN" dirty="0"/>
            </a:br>
            <a:r>
              <a:rPr lang="es-HN" dirty="0" err="1"/>
              <a:t>cubism</a:t>
            </a:r>
            <a:endParaRPr lang="es-HN" dirty="0"/>
          </a:p>
        </p:txBody>
      </p:sp>
      <p:pic>
        <p:nvPicPr>
          <p:cNvPr id="5122" name="Picture 2" descr="https://upload.wikimedia.org/wikipedia/commons/9/98/Pablo_picass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88432" cy="48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-media-cache-ak0.pinimg.com/236x/49/2c/de/492cde9177cdbc3335ff49546e8a8b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2109"/>
            <a:ext cx="3163552" cy="41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0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HN" b="1" dirty="0" err="1"/>
              <a:t>Vincent</a:t>
            </a:r>
            <a:r>
              <a:rPr lang="es-HN" b="1" dirty="0"/>
              <a:t> Van Gogh</a:t>
            </a:r>
            <a:br>
              <a:rPr lang="es-HN" b="1" dirty="0"/>
            </a:br>
            <a:r>
              <a:rPr lang="es-HN" b="1" dirty="0" err="1"/>
              <a:t>impressionism</a:t>
            </a:r>
            <a:br>
              <a:rPr lang="es-HN" b="1" dirty="0"/>
            </a:br>
            <a:endParaRPr lang="es-HN" b="1" dirty="0"/>
          </a:p>
        </p:txBody>
      </p:sp>
      <p:pic>
        <p:nvPicPr>
          <p:cNvPr id="9218" name="Picture 2" descr="http://a2.files.biography.com/image/upload/c_fill,cs_srgb,dpr_1.0,g_face,h_300,q_80,w_300/MTE1ODA0OTcxODExNDQwMTQ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8" y="188640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esamtschule-eiserfeld.de/SZ-Online/06/sonnenblumen/v_gogh_sonnenblu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6004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blogs.c.yimg.jp/res/blog-98-1d/rose_reiner_widerspruch/folder/288432/18/17705418/img_10?1421815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41" y="272804"/>
            <a:ext cx="4474078" cy="45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3768" y="5085184"/>
            <a:ext cx="45365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/>
              <a:t>Andy Warhol</a:t>
            </a:r>
          </a:p>
          <a:p>
            <a:pPr algn="ctr"/>
            <a:r>
              <a:rPr lang="en-US" sz="3500"/>
              <a:t>Modern art</a:t>
            </a:r>
          </a:p>
        </p:txBody>
      </p:sp>
      <p:pic>
        <p:nvPicPr>
          <p:cNvPr id="7170" name="Picture 2" descr="http://www.biografiasyvidas.com/biografia/w/fotos/warh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" y="692696"/>
            <a:ext cx="456895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2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0" lang="es-HN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Stanislaw</a:t>
            </a:r>
            <a:r>
              <a:rPr kumimoji="0" lang="es-HN" b="1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HN" b="1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Ignacy</a:t>
            </a:r>
            <a:r>
              <a:rPr kumimoji="0" lang="es-HN" b="1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HN" b="1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Witkiewics</a:t>
            </a:r>
            <a:br>
              <a:rPr kumimoji="0" lang="es-HN" b="1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</a:br>
            <a:r>
              <a:rPr kumimoji="0" lang="es-HN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expressionism</a:t>
            </a:r>
            <a:endParaRPr lang="es-HN" b="1" dirty="0"/>
          </a:p>
        </p:txBody>
      </p:sp>
      <p:pic>
        <p:nvPicPr>
          <p:cNvPr id="4" name="Picture 6" descr="https://s-media-cache-ak0.pinimg.com/236x/be/53/33/be5333af238e9c53d8d1931ff6bb3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456384" cy="48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nfo-poland.buffalo.edu/classroom/witkacy/mari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25955"/>
            <a:ext cx="39719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52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HN" dirty="0"/>
              <a:t>ando </a:t>
            </a:r>
            <a:r>
              <a:rPr lang="es-HN" dirty="0" err="1"/>
              <a:t>hiroshige</a:t>
            </a:r>
            <a:br>
              <a:rPr lang="es-HN" dirty="0"/>
            </a:br>
            <a:r>
              <a:rPr lang="es-HN" dirty="0" err="1"/>
              <a:t>lanscapes</a:t>
            </a:r>
            <a:endParaRPr lang="es-HN" dirty="0"/>
          </a:p>
        </p:txBody>
      </p:sp>
      <p:pic>
        <p:nvPicPr>
          <p:cNvPr id="11266" name="Picture 2" descr="http://www.ndl.go.jp/landmarks/artists/images/utagawa-hiroshi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246868" cy="42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rtfinding.com/images/svv/2/303/ando_hiroshige_ando_hiroshige_17971858oban_yokoe_de_la-149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73" y="1196751"/>
            <a:ext cx="4861727" cy="319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46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742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HN" dirty="0" err="1"/>
              <a:t>Ginger</a:t>
            </a:r>
            <a:r>
              <a:rPr lang="es-HN" dirty="0"/>
              <a:t> </a:t>
            </a:r>
            <a:r>
              <a:rPr lang="es-HN" dirty="0" err="1"/>
              <a:t>Riley</a:t>
            </a:r>
            <a:br>
              <a:rPr lang="es-HN" dirty="0"/>
            </a:br>
            <a:r>
              <a:rPr lang="es-HN" dirty="0" err="1"/>
              <a:t>Munduwalawala</a:t>
            </a:r>
            <a:endParaRPr lang="es-HN" dirty="0"/>
          </a:p>
        </p:txBody>
      </p:sp>
      <p:pic>
        <p:nvPicPr>
          <p:cNvPr id="14338" name="Picture 2" descr="http://www.aboriginal-art.de/images/GingerRiley_LimmenBightRiver_G252s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65560"/>
            <a:ext cx="3995936" cy="40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ngv.vic.gov.au/bifmedia/media/tt/videopreview/videopreview_Ginger-Riley-Munduwalawala_1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2736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94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/>
              <a:t>More Art: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dirty="0" err="1"/>
              <a:t>Graffiti</a:t>
            </a:r>
            <a:endParaRPr lang="es-HN" dirty="0"/>
          </a:p>
          <a:p>
            <a:r>
              <a:rPr lang="es-HN" dirty="0" err="1"/>
              <a:t>Fashion</a:t>
            </a:r>
            <a:r>
              <a:rPr lang="es-HN" dirty="0"/>
              <a:t> </a:t>
            </a:r>
            <a:r>
              <a:rPr lang="es-HN" dirty="0" err="1"/>
              <a:t>design</a:t>
            </a:r>
            <a:endParaRPr lang="es-HN" dirty="0"/>
          </a:p>
          <a:p>
            <a:r>
              <a:rPr lang="es-HN" dirty="0"/>
              <a:t>Pop </a:t>
            </a:r>
            <a:r>
              <a:rPr lang="es-HN" dirty="0" err="1"/>
              <a:t>music</a:t>
            </a:r>
            <a:endParaRPr lang="es-HN" dirty="0"/>
          </a:p>
          <a:p>
            <a:r>
              <a:rPr lang="es-HN" dirty="0" err="1"/>
              <a:t>Culinary</a:t>
            </a:r>
            <a:r>
              <a:rPr lang="es-HN" dirty="0"/>
              <a:t> </a:t>
            </a:r>
            <a:r>
              <a:rPr lang="es-HN" dirty="0" err="1"/>
              <a:t>arts</a:t>
            </a:r>
            <a:endParaRPr lang="es-HN" dirty="0"/>
          </a:p>
          <a:p>
            <a:r>
              <a:rPr lang="es-HN" dirty="0"/>
              <a:t>Modern dance</a:t>
            </a:r>
          </a:p>
          <a:p>
            <a:r>
              <a:rPr lang="es-HN" dirty="0" err="1"/>
              <a:t>Lanscape</a:t>
            </a:r>
            <a:r>
              <a:rPr lang="es-HN" dirty="0"/>
              <a:t> </a:t>
            </a:r>
            <a:r>
              <a:rPr lang="es-HN" dirty="0" err="1"/>
              <a:t>design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23796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/>
              <a:t>Individually</a:t>
            </a:r>
            <a:r>
              <a:rPr lang="es-HN" dirty="0"/>
              <a:t> </a:t>
            </a:r>
            <a:r>
              <a:rPr lang="es-HN" dirty="0" err="1"/>
              <a:t>create</a:t>
            </a:r>
            <a:r>
              <a:rPr lang="es-HN" dirty="0"/>
              <a:t> 2 </a:t>
            </a:r>
            <a:r>
              <a:rPr lang="es-HN" dirty="0" err="1"/>
              <a:t>sentences</a:t>
            </a:r>
            <a:r>
              <a:rPr lang="es-HN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708920"/>
            <a:ext cx="8507288" cy="3417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HN" sz="4500" dirty="0"/>
              <a:t>1. I </a:t>
            </a:r>
            <a:r>
              <a:rPr lang="es-HN" sz="4500" dirty="0" err="1"/>
              <a:t>like</a:t>
            </a:r>
            <a:r>
              <a:rPr lang="es-HN" sz="4500" dirty="0"/>
              <a:t>______________________</a:t>
            </a:r>
          </a:p>
          <a:p>
            <a:pPr marL="0" indent="0">
              <a:buNone/>
            </a:pPr>
            <a:r>
              <a:rPr lang="es-HN" sz="4500" dirty="0"/>
              <a:t>2. I </a:t>
            </a:r>
            <a:r>
              <a:rPr lang="es-HN" sz="4500" dirty="0" err="1"/>
              <a:t>don’t</a:t>
            </a:r>
            <a:r>
              <a:rPr lang="es-HN" sz="4500" dirty="0"/>
              <a:t> </a:t>
            </a:r>
            <a:r>
              <a:rPr lang="es-HN" sz="4500" dirty="0" err="1"/>
              <a:t>like</a:t>
            </a:r>
            <a:r>
              <a:rPr lang="es-HN" sz="4500" dirty="0"/>
              <a:t>_________________</a:t>
            </a:r>
          </a:p>
          <a:p>
            <a:pPr marL="0" indent="0">
              <a:buNone/>
            </a:pPr>
            <a:r>
              <a:rPr lang="es-HN" sz="4500" dirty="0"/>
              <a:t>3. I </a:t>
            </a:r>
            <a:r>
              <a:rPr lang="es-HN" sz="4500" dirty="0" err="1"/>
              <a:t>prefer</a:t>
            </a:r>
            <a:r>
              <a:rPr lang="es-HN" sz="4500" dirty="0"/>
              <a:t>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44407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5000" b="1" dirty="0" err="1"/>
              <a:t>What’s</a:t>
            </a:r>
            <a:r>
              <a:rPr lang="es-HN" sz="5000" b="1" dirty="0"/>
              <a:t> </a:t>
            </a:r>
            <a:r>
              <a:rPr lang="es-HN" sz="5000" b="1" dirty="0" err="1"/>
              <a:t>an</a:t>
            </a:r>
            <a:r>
              <a:rPr lang="es-HN" sz="5000" b="1" dirty="0"/>
              <a:t> </a:t>
            </a:r>
            <a:r>
              <a:rPr lang="es-HN" sz="5000" b="1" dirty="0" err="1"/>
              <a:t>infinitive</a:t>
            </a:r>
            <a:r>
              <a:rPr lang="es-HN" sz="50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997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HN" sz="4500" dirty="0"/>
              <a:t> </a:t>
            </a:r>
            <a:r>
              <a:rPr lang="es-HN" sz="4500" b="1" dirty="0" err="1"/>
              <a:t>to</a:t>
            </a:r>
            <a:r>
              <a:rPr lang="es-HN" sz="4500" b="1" dirty="0"/>
              <a:t> + </a:t>
            </a:r>
            <a:r>
              <a:rPr lang="es-HN" sz="4500" b="1" dirty="0" err="1"/>
              <a:t>the</a:t>
            </a:r>
            <a:r>
              <a:rPr lang="es-HN" sz="4500" b="1" dirty="0"/>
              <a:t> base </a:t>
            </a:r>
            <a:r>
              <a:rPr lang="es-HN" sz="4500" b="1" dirty="0" err="1"/>
              <a:t>form</a:t>
            </a:r>
            <a:r>
              <a:rPr lang="es-HN" sz="4500" b="1" dirty="0"/>
              <a:t> of </a:t>
            </a:r>
            <a:r>
              <a:rPr lang="es-HN" sz="4500" b="1" dirty="0" err="1"/>
              <a:t>the</a:t>
            </a:r>
            <a:r>
              <a:rPr lang="es-HN" sz="4500" b="1" dirty="0"/>
              <a:t> </a:t>
            </a:r>
            <a:r>
              <a:rPr lang="es-HN" sz="4500" b="1" dirty="0" err="1"/>
              <a:t>verb</a:t>
            </a:r>
            <a:endParaRPr lang="es-HN" sz="4500" b="1" dirty="0"/>
          </a:p>
          <a:p>
            <a:pPr marL="0" indent="0" algn="ctr">
              <a:buNone/>
            </a:pPr>
            <a:endParaRPr lang="es-HN" sz="4500" b="1" dirty="0"/>
          </a:p>
          <a:p>
            <a:pPr marL="0" indent="0">
              <a:buNone/>
            </a:pPr>
            <a:r>
              <a:rPr lang="es-HN" sz="3300" b="1" dirty="0"/>
              <a:t>                                       </a:t>
            </a:r>
            <a:r>
              <a:rPr lang="es-HN" sz="3300" b="1" dirty="0" err="1"/>
              <a:t>to</a:t>
            </a:r>
            <a:r>
              <a:rPr lang="es-HN" sz="3300" b="1" dirty="0"/>
              <a:t> </a:t>
            </a:r>
            <a:r>
              <a:rPr lang="es-HN" sz="3300" b="1" dirty="0" err="1"/>
              <a:t>eat</a:t>
            </a:r>
            <a:endParaRPr lang="es-HN" sz="3300" b="1" dirty="0"/>
          </a:p>
          <a:p>
            <a:pPr marL="0" indent="0">
              <a:buNone/>
            </a:pPr>
            <a:r>
              <a:rPr lang="es-HN" sz="3300" b="1" dirty="0"/>
              <a:t>                                       </a:t>
            </a:r>
            <a:r>
              <a:rPr lang="es-HN" sz="3300" b="1" dirty="0" err="1"/>
              <a:t>to</a:t>
            </a:r>
            <a:r>
              <a:rPr lang="es-HN" sz="3300" b="1" dirty="0"/>
              <a:t> </a:t>
            </a:r>
            <a:r>
              <a:rPr lang="es-HN" sz="3300" b="1" dirty="0" err="1"/>
              <a:t>sleep</a:t>
            </a:r>
            <a:endParaRPr lang="es-HN" sz="3300" b="1" dirty="0"/>
          </a:p>
          <a:p>
            <a:pPr marL="0" indent="0">
              <a:buNone/>
            </a:pPr>
            <a:r>
              <a:rPr lang="es-HN" b="1" dirty="0"/>
              <a:t>                                         </a:t>
            </a:r>
            <a:r>
              <a:rPr lang="es-HN" b="1" dirty="0" err="1"/>
              <a:t>to</a:t>
            </a:r>
            <a:r>
              <a:rPr lang="es-HN" b="1" dirty="0"/>
              <a:t> </a:t>
            </a:r>
            <a:r>
              <a:rPr lang="es-HN" b="1" dirty="0" err="1"/>
              <a:t>go</a:t>
            </a:r>
            <a:endParaRPr lang="es-HN" b="1" dirty="0"/>
          </a:p>
          <a:p>
            <a:pPr marL="0" indent="0">
              <a:buNone/>
            </a:pPr>
            <a:r>
              <a:rPr lang="es-HN" b="1" dirty="0"/>
              <a:t>                                         </a:t>
            </a:r>
            <a:r>
              <a:rPr lang="es-HN" b="1" dirty="0" err="1"/>
              <a:t>to</a:t>
            </a:r>
            <a:r>
              <a:rPr lang="es-HN" b="1" dirty="0"/>
              <a:t> </a:t>
            </a:r>
            <a:r>
              <a:rPr lang="es-HN" b="1" dirty="0" err="1"/>
              <a:t>watch</a:t>
            </a:r>
            <a:endParaRPr lang="es-HN" b="1" dirty="0"/>
          </a:p>
          <a:p>
            <a:pPr marL="0" indent="0">
              <a:buNone/>
            </a:pPr>
            <a:r>
              <a:rPr lang="es-HN" b="1" dirty="0"/>
              <a:t>                                         </a:t>
            </a:r>
            <a:r>
              <a:rPr lang="es-HN" b="1" dirty="0" err="1"/>
              <a:t>to</a:t>
            </a:r>
            <a:r>
              <a:rPr lang="es-HN" b="1" dirty="0"/>
              <a:t> </a:t>
            </a:r>
            <a:r>
              <a:rPr lang="es-HN" b="1" dirty="0" err="1"/>
              <a:t>swim</a:t>
            </a:r>
            <a:endParaRPr lang="es-HN" b="1" dirty="0"/>
          </a:p>
          <a:p>
            <a:pPr marL="0" indent="0">
              <a:buNone/>
            </a:pPr>
            <a:r>
              <a:rPr lang="es-HN" b="1" dirty="0"/>
              <a:t>                                         </a:t>
            </a:r>
            <a:r>
              <a:rPr lang="es-HN" b="1" dirty="0" err="1"/>
              <a:t>to</a:t>
            </a:r>
            <a:r>
              <a:rPr lang="es-HN" b="1" dirty="0"/>
              <a:t> </a:t>
            </a:r>
            <a:r>
              <a:rPr lang="es-HN" b="1" dirty="0" err="1"/>
              <a:t>read</a:t>
            </a:r>
            <a:endParaRPr lang="es-HN" b="1" dirty="0"/>
          </a:p>
          <a:p>
            <a:pPr marL="0" indent="0" algn="ctr">
              <a:buNone/>
            </a:pPr>
            <a:endParaRPr lang="es-HN" b="1" dirty="0"/>
          </a:p>
          <a:p>
            <a:pPr marL="0" indent="0" algn="ctr">
              <a:buNone/>
            </a:pPr>
            <a:endParaRPr lang="es-HN" b="1" dirty="0"/>
          </a:p>
        </p:txBody>
      </p:sp>
      <p:pic>
        <p:nvPicPr>
          <p:cNvPr id="5" name="Picture 2" descr="https://s-media-cache-ak0.pinimg.com/736x/c4/9c/7e/c49c7e2f16a3e0ea61bc3e93252182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61049"/>
            <a:ext cx="2707541" cy="296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1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A62EC-56A5-AD5E-E859-AFC7037D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Infinitives </a:t>
            </a:r>
            <a:r>
              <a:rPr lang="es-MX" b="1" dirty="0" err="1"/>
              <a:t>of</a:t>
            </a:r>
            <a:r>
              <a:rPr lang="es-MX" b="1" dirty="0"/>
              <a:t> </a:t>
            </a:r>
            <a:r>
              <a:rPr lang="es-MX" b="1" dirty="0" err="1"/>
              <a:t>purpose</a:t>
            </a:r>
            <a:r>
              <a:rPr lang="es-MX" b="1" dirty="0"/>
              <a:t> </a:t>
            </a:r>
            <a:r>
              <a:rPr lang="es-MX" b="1" dirty="0" err="1"/>
              <a:t>answer</a:t>
            </a:r>
            <a:r>
              <a:rPr lang="es-MX" b="1" dirty="0"/>
              <a:t> </a:t>
            </a:r>
            <a:r>
              <a:rPr lang="es-MX" b="1" dirty="0" err="1"/>
              <a:t>questions</a:t>
            </a:r>
            <a:r>
              <a:rPr lang="es-MX" b="1" dirty="0"/>
              <a:t> </a:t>
            </a:r>
            <a:r>
              <a:rPr lang="es-MX" b="1" dirty="0" err="1"/>
              <a:t>with</a:t>
            </a:r>
            <a:r>
              <a:rPr lang="es-MX" b="1" dirty="0"/>
              <a:t>:</a:t>
            </a:r>
            <a:endParaRPr lang="es-HN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39C447-9A34-1214-4ED1-EDCDD4F06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4598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err="1"/>
              <a:t>Why</a:t>
            </a:r>
            <a:r>
              <a:rPr lang="es-MX" b="1" dirty="0"/>
              <a:t>?????</a:t>
            </a:r>
            <a:endParaRPr lang="es-HN" b="1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6B89C58C-6E3A-2F59-4E9A-E209595E3F0E}"/>
              </a:ext>
            </a:extLst>
          </p:cNvPr>
          <p:cNvSpPr/>
          <p:nvPr/>
        </p:nvSpPr>
        <p:spPr>
          <a:xfrm>
            <a:off x="4211960" y="2636912"/>
            <a:ext cx="504056" cy="144016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EFC91C-73C5-D5FE-5158-909418E09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049" y="3047468"/>
            <a:ext cx="2514951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857F9-5CD2-AF33-AD73-0556B914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Why</a:t>
            </a:r>
            <a:r>
              <a:rPr lang="es-MX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are </a:t>
            </a:r>
            <a:r>
              <a:rPr lang="es-MX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you</a:t>
            </a:r>
            <a:r>
              <a:rPr lang="es-MX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MX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learning</a:t>
            </a:r>
            <a:r>
              <a:rPr lang="es-MX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English?</a:t>
            </a:r>
            <a:endParaRPr lang="es-HN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1F28B9-7DAF-4A72-BF27-FABB8DEE1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179" y="1700808"/>
            <a:ext cx="6876256" cy="4525963"/>
          </a:xfrm>
        </p:spPr>
        <p:txBody>
          <a:bodyPr/>
          <a:lstStyle/>
          <a:p>
            <a:r>
              <a:rPr lang="es-MX" b="1" dirty="0" err="1">
                <a:solidFill>
                  <a:srgbClr val="C00000"/>
                </a:solidFill>
              </a:rPr>
              <a:t>To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b="1" dirty="0" err="1">
                <a:solidFill>
                  <a:srgbClr val="C00000"/>
                </a:solidFill>
              </a:rPr>
              <a:t>get</a:t>
            </a:r>
            <a:r>
              <a:rPr lang="es-MX" b="1" dirty="0">
                <a:solidFill>
                  <a:srgbClr val="C00000"/>
                </a:solidFill>
              </a:rPr>
              <a:t> a </a:t>
            </a:r>
            <a:r>
              <a:rPr lang="es-MX" b="1" dirty="0" err="1">
                <a:solidFill>
                  <a:srgbClr val="C00000"/>
                </a:solidFill>
              </a:rPr>
              <a:t>promotion</a:t>
            </a:r>
            <a:r>
              <a:rPr lang="es-MX" b="1" dirty="0">
                <a:solidFill>
                  <a:srgbClr val="C00000"/>
                </a:solidFill>
              </a:rPr>
              <a:t>.</a:t>
            </a:r>
          </a:p>
          <a:p>
            <a:r>
              <a:rPr lang="es-MX" b="1" dirty="0" err="1">
                <a:solidFill>
                  <a:srgbClr val="C00000"/>
                </a:solidFill>
              </a:rPr>
              <a:t>To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b="1" dirty="0" err="1">
                <a:solidFill>
                  <a:srgbClr val="C00000"/>
                </a:solidFill>
              </a:rPr>
              <a:t>travel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b="1" dirty="0" err="1">
                <a:solidFill>
                  <a:srgbClr val="C00000"/>
                </a:solidFill>
              </a:rPr>
              <a:t>abroad</a:t>
            </a:r>
            <a:r>
              <a:rPr lang="es-MX" b="1" dirty="0">
                <a:solidFill>
                  <a:srgbClr val="C00000"/>
                </a:solidFill>
              </a:rPr>
              <a:t>.</a:t>
            </a:r>
          </a:p>
          <a:p>
            <a:r>
              <a:rPr lang="es-MX" b="1" dirty="0" err="1">
                <a:solidFill>
                  <a:srgbClr val="C00000"/>
                </a:solidFill>
              </a:rPr>
              <a:t>To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b="1" dirty="0" err="1">
                <a:solidFill>
                  <a:srgbClr val="C00000"/>
                </a:solidFill>
              </a:rPr>
              <a:t>communicate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b="1" dirty="0" err="1">
                <a:solidFill>
                  <a:srgbClr val="C00000"/>
                </a:solidFill>
              </a:rPr>
              <a:t>with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b="1" dirty="0" err="1">
                <a:solidFill>
                  <a:srgbClr val="C00000"/>
                </a:solidFill>
              </a:rPr>
              <a:t>people</a:t>
            </a:r>
            <a:r>
              <a:rPr lang="es-MX" b="1" dirty="0">
                <a:solidFill>
                  <a:srgbClr val="C00000"/>
                </a:solidFill>
              </a:rPr>
              <a:t> t </a:t>
            </a:r>
            <a:r>
              <a:rPr lang="es-MX" b="1" dirty="0" err="1">
                <a:solidFill>
                  <a:srgbClr val="C00000"/>
                </a:solidFill>
              </a:rPr>
              <a:t>work</a:t>
            </a:r>
            <a:r>
              <a:rPr lang="es-MX" b="1" dirty="0">
                <a:solidFill>
                  <a:srgbClr val="C00000"/>
                </a:solidFill>
              </a:rPr>
              <a:t>.</a:t>
            </a:r>
          </a:p>
          <a:p>
            <a:r>
              <a:rPr lang="es-MX" b="1" dirty="0" err="1">
                <a:solidFill>
                  <a:srgbClr val="C00000"/>
                </a:solidFill>
              </a:rPr>
              <a:t>To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b="1" dirty="0" err="1">
                <a:solidFill>
                  <a:srgbClr val="C00000"/>
                </a:solidFill>
              </a:rPr>
              <a:t>watch</a:t>
            </a:r>
            <a:r>
              <a:rPr lang="es-MX" b="1" dirty="0">
                <a:solidFill>
                  <a:srgbClr val="C00000"/>
                </a:solidFill>
              </a:rPr>
              <a:t> and </a:t>
            </a:r>
            <a:r>
              <a:rPr lang="es-MX" b="1" dirty="0" err="1">
                <a:solidFill>
                  <a:srgbClr val="C00000"/>
                </a:solidFill>
              </a:rPr>
              <a:t>understand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b="1" dirty="0" err="1">
                <a:solidFill>
                  <a:srgbClr val="C00000"/>
                </a:solidFill>
              </a:rPr>
              <a:t>movies</a:t>
            </a:r>
            <a:r>
              <a:rPr lang="es-MX" b="1" dirty="0">
                <a:solidFill>
                  <a:srgbClr val="C00000"/>
                </a:solidFill>
              </a:rPr>
              <a:t>.</a:t>
            </a:r>
          </a:p>
          <a:p>
            <a:r>
              <a:rPr lang="es-MX" b="1" dirty="0" err="1">
                <a:solidFill>
                  <a:srgbClr val="C00000"/>
                </a:solidFill>
              </a:rPr>
              <a:t>To</a:t>
            </a:r>
            <a:r>
              <a:rPr lang="es-MX" b="1" dirty="0">
                <a:solidFill>
                  <a:srgbClr val="C00000"/>
                </a:solidFill>
              </a:rPr>
              <a:t> listen </a:t>
            </a:r>
            <a:r>
              <a:rPr lang="es-MX" b="1" dirty="0" err="1">
                <a:solidFill>
                  <a:srgbClr val="C00000"/>
                </a:solidFill>
              </a:rPr>
              <a:t>to</a:t>
            </a:r>
            <a:r>
              <a:rPr lang="es-MX" b="1" dirty="0">
                <a:solidFill>
                  <a:srgbClr val="C00000"/>
                </a:solidFill>
              </a:rPr>
              <a:t> music in English.</a:t>
            </a:r>
          </a:p>
          <a:p>
            <a:endParaRPr lang="es-MX" dirty="0"/>
          </a:p>
          <a:p>
            <a:endParaRPr lang="es-MX" dirty="0"/>
          </a:p>
          <a:p>
            <a:endParaRPr lang="es-HN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ECB862-71D3-8B56-BC45-5FBF362B0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" y="3429000"/>
            <a:ext cx="23596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s-HN" b="1" dirty="0" err="1"/>
              <a:t>We</a:t>
            </a:r>
            <a:r>
              <a:rPr lang="es-HN" b="1" dirty="0"/>
              <a:t> use </a:t>
            </a:r>
            <a:r>
              <a:rPr lang="es-HN" b="1" dirty="0" err="1"/>
              <a:t>Infinitive</a:t>
            </a:r>
            <a:r>
              <a:rPr lang="es-HN" b="1" dirty="0"/>
              <a:t> of </a:t>
            </a:r>
            <a:r>
              <a:rPr lang="es-HN" b="1" dirty="0" err="1"/>
              <a:t>purpose</a:t>
            </a:r>
            <a:r>
              <a:rPr lang="es-HN" b="1" dirty="0"/>
              <a:t> </a:t>
            </a:r>
            <a:r>
              <a:rPr lang="es-HN" b="1" dirty="0" err="1"/>
              <a:t>to</a:t>
            </a:r>
            <a:r>
              <a:rPr lang="es-HN" b="1" dirty="0"/>
              <a:t> </a:t>
            </a:r>
            <a:r>
              <a:rPr lang="es-HN" b="1" dirty="0" err="1"/>
              <a:t>say</a:t>
            </a:r>
            <a:r>
              <a:rPr lang="es-HN" b="1" dirty="0"/>
              <a:t> </a:t>
            </a:r>
            <a:r>
              <a:rPr lang="es-HN" b="1" dirty="0" err="1"/>
              <a:t>why</a:t>
            </a:r>
            <a:r>
              <a:rPr lang="es-HN" b="1" dirty="0"/>
              <a:t> </a:t>
            </a:r>
            <a:r>
              <a:rPr lang="es-HN" b="1" dirty="0" err="1"/>
              <a:t>we</a:t>
            </a:r>
            <a:r>
              <a:rPr lang="es-HN" b="1" dirty="0"/>
              <a:t> are </a:t>
            </a:r>
            <a:r>
              <a:rPr lang="es-HN" b="1" dirty="0" err="1"/>
              <a:t>going</a:t>
            </a:r>
            <a:r>
              <a:rPr lang="es-HN" b="1" dirty="0"/>
              <a:t> </a:t>
            </a:r>
            <a:r>
              <a:rPr lang="es-HN" b="1" dirty="0" err="1"/>
              <a:t>to</a:t>
            </a:r>
            <a:r>
              <a:rPr lang="es-HN" b="1" dirty="0"/>
              <a:t> do </a:t>
            </a:r>
            <a:r>
              <a:rPr lang="es-HN" b="1" dirty="0" err="1"/>
              <a:t>something</a:t>
            </a:r>
            <a:r>
              <a:rPr lang="es-HN" b="1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5"/>
            <a:ext cx="8856984" cy="45365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HN" dirty="0" err="1"/>
              <a:t>Examples</a:t>
            </a:r>
            <a:r>
              <a:rPr lang="es-HN" dirty="0"/>
              <a:t>;</a:t>
            </a:r>
          </a:p>
          <a:p>
            <a:pPr marL="0" indent="0">
              <a:buNone/>
            </a:pPr>
            <a:r>
              <a:rPr lang="es-HN" dirty="0"/>
              <a:t>1. </a:t>
            </a:r>
            <a:r>
              <a:rPr lang="es-HN" dirty="0" err="1"/>
              <a:t>I’m</a:t>
            </a:r>
            <a:r>
              <a:rPr lang="es-HN" dirty="0"/>
              <a:t> </a:t>
            </a:r>
            <a:r>
              <a:rPr lang="es-HN" dirty="0" err="1"/>
              <a:t>going</a:t>
            </a:r>
            <a:r>
              <a:rPr lang="es-HN" dirty="0"/>
              <a:t> </a:t>
            </a:r>
            <a:r>
              <a:rPr lang="es-HN" dirty="0" err="1"/>
              <a:t>to</a:t>
            </a:r>
            <a:r>
              <a:rPr lang="es-HN" dirty="0"/>
              <a:t> </a:t>
            </a:r>
            <a:r>
              <a:rPr lang="es-HN" dirty="0" err="1"/>
              <a:t>go</a:t>
            </a:r>
            <a:r>
              <a:rPr lang="es-HN" dirty="0"/>
              <a:t> </a:t>
            </a:r>
            <a:r>
              <a:rPr lang="es-HN" dirty="0" err="1"/>
              <a:t>to</a:t>
            </a:r>
            <a:r>
              <a:rPr lang="es-HN" dirty="0"/>
              <a:t> </a:t>
            </a:r>
            <a:r>
              <a:rPr lang="es-HN" dirty="0" err="1"/>
              <a:t>the</a:t>
            </a:r>
            <a:r>
              <a:rPr lang="es-HN" dirty="0"/>
              <a:t> </a:t>
            </a:r>
            <a:r>
              <a:rPr lang="es-HN" dirty="0" err="1"/>
              <a:t>supermarket</a:t>
            </a:r>
            <a:r>
              <a:rPr lang="es-HN" dirty="0"/>
              <a:t> </a:t>
            </a:r>
            <a:r>
              <a:rPr lang="es-HN" b="1" u="sng" dirty="0" err="1">
                <a:solidFill>
                  <a:srgbClr val="FF0000"/>
                </a:solidFill>
              </a:rPr>
              <a:t>to</a:t>
            </a:r>
            <a:r>
              <a:rPr lang="es-HN" b="1" u="sng" dirty="0">
                <a:solidFill>
                  <a:srgbClr val="FF0000"/>
                </a:solidFill>
              </a:rPr>
              <a:t> </a:t>
            </a:r>
            <a:r>
              <a:rPr lang="es-HN" b="1" u="sng" dirty="0" err="1">
                <a:solidFill>
                  <a:srgbClr val="FF0000"/>
                </a:solidFill>
              </a:rPr>
              <a:t>buy</a:t>
            </a:r>
            <a:r>
              <a:rPr lang="es-HN" b="1" u="sng" dirty="0">
                <a:solidFill>
                  <a:srgbClr val="FF0000"/>
                </a:solidFill>
              </a:rPr>
              <a:t> </a:t>
            </a:r>
            <a:r>
              <a:rPr lang="es-HN" dirty="0" err="1"/>
              <a:t>groceries</a:t>
            </a:r>
            <a:r>
              <a:rPr lang="es-HN" dirty="0"/>
              <a:t>.</a:t>
            </a:r>
          </a:p>
          <a:p>
            <a:pPr marL="0" indent="0">
              <a:buNone/>
            </a:pPr>
            <a:r>
              <a:rPr lang="es-HN" dirty="0"/>
              <a:t>2. Carla </a:t>
            </a:r>
            <a:r>
              <a:rPr lang="es-HN" dirty="0" err="1"/>
              <a:t>is</a:t>
            </a:r>
            <a:r>
              <a:rPr lang="es-HN" dirty="0"/>
              <a:t> </a:t>
            </a:r>
            <a:r>
              <a:rPr lang="es-HN" dirty="0" err="1"/>
              <a:t>going</a:t>
            </a:r>
            <a:r>
              <a:rPr lang="es-HN" dirty="0"/>
              <a:t> </a:t>
            </a:r>
            <a:r>
              <a:rPr lang="es-HN" dirty="0" err="1"/>
              <a:t>to</a:t>
            </a:r>
            <a:r>
              <a:rPr lang="es-HN" dirty="0"/>
              <a:t> </a:t>
            </a:r>
            <a:r>
              <a:rPr lang="es-HN" dirty="0" err="1"/>
              <a:t>go</a:t>
            </a:r>
            <a:r>
              <a:rPr lang="es-HN" dirty="0"/>
              <a:t> </a:t>
            </a:r>
            <a:r>
              <a:rPr lang="es-HN" dirty="0" err="1"/>
              <a:t>to</a:t>
            </a:r>
            <a:r>
              <a:rPr lang="es-HN" dirty="0"/>
              <a:t> </a:t>
            </a:r>
            <a:r>
              <a:rPr lang="es-HN" dirty="0" err="1"/>
              <a:t>the</a:t>
            </a:r>
            <a:r>
              <a:rPr lang="es-HN" dirty="0"/>
              <a:t> </a:t>
            </a:r>
            <a:r>
              <a:rPr lang="es-HN" dirty="0" err="1"/>
              <a:t>concert</a:t>
            </a:r>
            <a:r>
              <a:rPr lang="es-HN" dirty="0"/>
              <a:t> </a:t>
            </a:r>
            <a:r>
              <a:rPr lang="es-HN" b="1" u="sng" dirty="0" err="1">
                <a:solidFill>
                  <a:srgbClr val="FF0000"/>
                </a:solidFill>
              </a:rPr>
              <a:t>to</a:t>
            </a:r>
            <a:r>
              <a:rPr lang="es-HN" b="1" u="sng" dirty="0">
                <a:solidFill>
                  <a:srgbClr val="FF0000"/>
                </a:solidFill>
              </a:rPr>
              <a:t> </a:t>
            </a:r>
            <a:r>
              <a:rPr lang="es-HN" b="1" u="sng" dirty="0" err="1">
                <a:solidFill>
                  <a:srgbClr val="FF0000"/>
                </a:solidFill>
              </a:rPr>
              <a:t>see</a:t>
            </a:r>
            <a:r>
              <a:rPr lang="es-HN" dirty="0"/>
              <a:t> Maluma.</a:t>
            </a:r>
          </a:p>
          <a:p>
            <a:pPr marL="0" indent="0">
              <a:buNone/>
            </a:pPr>
            <a:r>
              <a:rPr lang="es-HN" dirty="0"/>
              <a:t>3. </a:t>
            </a:r>
            <a:r>
              <a:rPr lang="es-HN" dirty="0" err="1"/>
              <a:t>The</a:t>
            </a:r>
            <a:r>
              <a:rPr lang="es-HN" dirty="0"/>
              <a:t> </a:t>
            </a:r>
            <a:r>
              <a:rPr lang="es-HN" dirty="0" err="1"/>
              <a:t>children</a:t>
            </a:r>
            <a:r>
              <a:rPr lang="es-HN" dirty="0"/>
              <a:t> are </a:t>
            </a:r>
            <a:r>
              <a:rPr lang="es-HN" dirty="0" err="1"/>
              <a:t>going</a:t>
            </a:r>
            <a:r>
              <a:rPr lang="es-HN" dirty="0"/>
              <a:t> </a:t>
            </a:r>
            <a:r>
              <a:rPr lang="es-HN" dirty="0" err="1"/>
              <a:t>to</a:t>
            </a:r>
            <a:r>
              <a:rPr lang="es-HN" dirty="0"/>
              <a:t> </a:t>
            </a:r>
            <a:r>
              <a:rPr lang="es-HN" dirty="0" err="1"/>
              <a:t>study</a:t>
            </a:r>
            <a:r>
              <a:rPr lang="es-HN" dirty="0"/>
              <a:t> </a:t>
            </a:r>
            <a:r>
              <a:rPr lang="es-HN" b="1" u="sng" dirty="0" err="1">
                <a:solidFill>
                  <a:srgbClr val="FF0000"/>
                </a:solidFill>
              </a:rPr>
              <a:t>to</a:t>
            </a:r>
            <a:r>
              <a:rPr lang="es-HN" b="1" u="sng" dirty="0">
                <a:solidFill>
                  <a:srgbClr val="FF0000"/>
                </a:solidFill>
              </a:rPr>
              <a:t> </a:t>
            </a:r>
            <a:r>
              <a:rPr lang="es-HN" b="1" u="sng" dirty="0" err="1">
                <a:solidFill>
                  <a:srgbClr val="FF0000"/>
                </a:solidFill>
              </a:rPr>
              <a:t>pass</a:t>
            </a:r>
            <a:r>
              <a:rPr lang="es-HN" b="1" u="sng" dirty="0">
                <a:solidFill>
                  <a:srgbClr val="FF0000"/>
                </a:solidFill>
              </a:rPr>
              <a:t> </a:t>
            </a:r>
            <a:r>
              <a:rPr lang="es-HN" dirty="0" err="1"/>
              <a:t>the</a:t>
            </a:r>
            <a:r>
              <a:rPr lang="es-HN" dirty="0"/>
              <a:t> </a:t>
            </a:r>
            <a:r>
              <a:rPr lang="es-HN" dirty="0" err="1"/>
              <a:t>class</a:t>
            </a:r>
            <a:r>
              <a:rPr lang="es-HN" dirty="0"/>
              <a:t>.</a:t>
            </a:r>
          </a:p>
          <a:p>
            <a:pPr marL="0" indent="0">
              <a:buNone/>
            </a:pPr>
            <a:r>
              <a:rPr lang="es-HN" dirty="0"/>
              <a:t>4. Juan </a:t>
            </a:r>
            <a:r>
              <a:rPr lang="es-HN" dirty="0" err="1"/>
              <a:t>is</a:t>
            </a:r>
            <a:r>
              <a:rPr lang="es-HN" dirty="0"/>
              <a:t> </a:t>
            </a:r>
            <a:r>
              <a:rPr lang="es-HN" dirty="0" err="1"/>
              <a:t>going</a:t>
            </a:r>
            <a:r>
              <a:rPr lang="es-HN" dirty="0"/>
              <a:t> </a:t>
            </a:r>
            <a:r>
              <a:rPr lang="es-HN" dirty="0" err="1"/>
              <a:t>to</a:t>
            </a:r>
            <a:r>
              <a:rPr lang="es-HN" dirty="0"/>
              <a:t> </a:t>
            </a:r>
            <a:r>
              <a:rPr lang="es-HN" dirty="0" err="1"/>
              <a:t>go</a:t>
            </a:r>
            <a:r>
              <a:rPr lang="es-HN" dirty="0"/>
              <a:t> </a:t>
            </a:r>
            <a:r>
              <a:rPr lang="es-HN" dirty="0" err="1"/>
              <a:t>to</a:t>
            </a:r>
            <a:r>
              <a:rPr lang="es-HN" dirty="0"/>
              <a:t> Zara </a:t>
            </a:r>
            <a:r>
              <a:rPr lang="es-HN" b="1" u="sng" dirty="0" err="1">
                <a:solidFill>
                  <a:srgbClr val="FF0000"/>
                </a:solidFill>
              </a:rPr>
              <a:t>to</a:t>
            </a:r>
            <a:r>
              <a:rPr lang="es-HN" b="1" u="sng" dirty="0">
                <a:solidFill>
                  <a:srgbClr val="FF0000"/>
                </a:solidFill>
              </a:rPr>
              <a:t> </a:t>
            </a:r>
            <a:r>
              <a:rPr lang="es-HN" b="1" u="sng" dirty="0" err="1">
                <a:solidFill>
                  <a:srgbClr val="FF0000"/>
                </a:solidFill>
              </a:rPr>
              <a:t>buy</a:t>
            </a:r>
            <a:r>
              <a:rPr lang="es-HN" b="1" u="sng" dirty="0">
                <a:solidFill>
                  <a:srgbClr val="FF0000"/>
                </a:solidFill>
              </a:rPr>
              <a:t> </a:t>
            </a:r>
            <a:r>
              <a:rPr lang="es-HN" dirty="0"/>
              <a:t>a </a:t>
            </a:r>
            <a:r>
              <a:rPr lang="es-HN" dirty="0" err="1"/>
              <a:t>shirt</a:t>
            </a:r>
            <a:r>
              <a:rPr lang="es-HN" dirty="0"/>
              <a:t>.</a:t>
            </a:r>
          </a:p>
          <a:p>
            <a:pPr marL="0" indent="0">
              <a:buNone/>
            </a:pPr>
            <a:endParaRPr lang="es-HN" dirty="0"/>
          </a:p>
          <a:p>
            <a:pPr marL="0" indent="0">
              <a:buNone/>
            </a:pPr>
            <a:r>
              <a:rPr lang="es-HN" dirty="0"/>
              <a:t>      </a:t>
            </a:r>
          </a:p>
        </p:txBody>
      </p:sp>
      <p:pic>
        <p:nvPicPr>
          <p:cNvPr id="5" name="Picture 2" descr="http://worldartsme.com/images/watching-movie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4751743"/>
            <a:ext cx="3695187" cy="210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s-HN" b="1" dirty="0" err="1"/>
              <a:t>We</a:t>
            </a:r>
            <a:r>
              <a:rPr lang="es-HN" b="1" dirty="0"/>
              <a:t> can use </a:t>
            </a:r>
            <a:r>
              <a:rPr lang="es-HN" b="1" dirty="0" err="1"/>
              <a:t>infinitives</a:t>
            </a:r>
            <a:r>
              <a:rPr lang="es-HN" b="1" dirty="0"/>
              <a:t> of </a:t>
            </a:r>
            <a:r>
              <a:rPr lang="es-HN" b="1" dirty="0" err="1"/>
              <a:t>purpose</a:t>
            </a:r>
            <a:r>
              <a:rPr lang="es-HN" b="1" dirty="0"/>
              <a:t> </a:t>
            </a:r>
            <a:r>
              <a:rPr lang="es-HN" b="1" dirty="0" err="1"/>
              <a:t>with</a:t>
            </a:r>
            <a:r>
              <a:rPr lang="es-HN" b="1" dirty="0"/>
              <a:t> </a:t>
            </a:r>
            <a:r>
              <a:rPr lang="es-HN" b="1" dirty="0" err="1"/>
              <a:t>different</a:t>
            </a:r>
            <a:r>
              <a:rPr lang="es-HN" b="1" dirty="0"/>
              <a:t> </a:t>
            </a:r>
            <a:r>
              <a:rPr lang="es-HN" b="1" dirty="0" err="1"/>
              <a:t>verb</a:t>
            </a:r>
            <a:r>
              <a:rPr lang="es-HN" b="1" dirty="0"/>
              <a:t> tenses.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205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HN" dirty="0"/>
              <a:t>1. I come </a:t>
            </a:r>
            <a:r>
              <a:rPr lang="es-HN" dirty="0" err="1"/>
              <a:t>to</a:t>
            </a:r>
            <a:r>
              <a:rPr lang="es-HN" dirty="0"/>
              <a:t> </a:t>
            </a:r>
            <a:r>
              <a:rPr lang="es-HN" dirty="0" err="1"/>
              <a:t>class</a:t>
            </a:r>
            <a:r>
              <a:rPr lang="es-HN" dirty="0"/>
              <a:t> </a:t>
            </a:r>
            <a:r>
              <a:rPr lang="es-HN" b="1" u="sng" dirty="0" err="1">
                <a:solidFill>
                  <a:srgbClr val="6600CC"/>
                </a:solidFill>
              </a:rPr>
              <a:t>to</a:t>
            </a:r>
            <a:r>
              <a:rPr lang="es-HN" b="1" u="sng" dirty="0">
                <a:solidFill>
                  <a:srgbClr val="6600CC"/>
                </a:solidFill>
              </a:rPr>
              <a:t> </a:t>
            </a:r>
            <a:r>
              <a:rPr lang="es-HN" b="1" u="sng" dirty="0" err="1">
                <a:solidFill>
                  <a:srgbClr val="6600CC"/>
                </a:solidFill>
              </a:rPr>
              <a:t>learn</a:t>
            </a:r>
            <a:r>
              <a:rPr lang="es-HN" b="1" u="sng" dirty="0">
                <a:solidFill>
                  <a:srgbClr val="6600CC"/>
                </a:solidFill>
              </a:rPr>
              <a:t> </a:t>
            </a:r>
            <a:r>
              <a:rPr lang="es-HN" dirty="0"/>
              <a:t>English.</a:t>
            </a:r>
          </a:p>
          <a:p>
            <a:pPr marL="0" indent="0">
              <a:buNone/>
            </a:pPr>
            <a:r>
              <a:rPr lang="es-HN" dirty="0"/>
              <a:t>2. Hugo </a:t>
            </a:r>
            <a:r>
              <a:rPr lang="es-HN" dirty="0" err="1"/>
              <a:t>wants</a:t>
            </a:r>
            <a:r>
              <a:rPr lang="es-HN" dirty="0"/>
              <a:t> a TV </a:t>
            </a:r>
            <a:r>
              <a:rPr lang="es-HN" b="1" u="sng" dirty="0" err="1">
                <a:solidFill>
                  <a:srgbClr val="6600CC"/>
                </a:solidFill>
              </a:rPr>
              <a:t>to</a:t>
            </a:r>
            <a:r>
              <a:rPr lang="es-HN" b="1" u="sng" dirty="0">
                <a:solidFill>
                  <a:srgbClr val="6600CC"/>
                </a:solidFill>
              </a:rPr>
              <a:t> </a:t>
            </a:r>
            <a:r>
              <a:rPr lang="es-HN" b="1" u="sng" dirty="0" err="1">
                <a:solidFill>
                  <a:srgbClr val="6600CC"/>
                </a:solidFill>
              </a:rPr>
              <a:t>watch</a:t>
            </a:r>
            <a:r>
              <a:rPr lang="es-HN" b="1" u="sng" dirty="0">
                <a:solidFill>
                  <a:srgbClr val="6600CC"/>
                </a:solidFill>
              </a:rPr>
              <a:t> </a:t>
            </a:r>
            <a:r>
              <a:rPr lang="es-HN" dirty="0" err="1"/>
              <a:t>the</a:t>
            </a:r>
            <a:r>
              <a:rPr lang="es-HN" dirty="0"/>
              <a:t> </a:t>
            </a:r>
            <a:r>
              <a:rPr lang="es-HN" dirty="0" err="1"/>
              <a:t>news</a:t>
            </a:r>
            <a:r>
              <a:rPr lang="es-HN" dirty="0"/>
              <a:t>.</a:t>
            </a:r>
          </a:p>
          <a:p>
            <a:pPr marL="0" indent="0">
              <a:buNone/>
            </a:pPr>
            <a:r>
              <a:rPr lang="es-HN" dirty="0"/>
              <a:t>3. </a:t>
            </a:r>
            <a:r>
              <a:rPr lang="es-HN" dirty="0" err="1"/>
              <a:t>We</a:t>
            </a:r>
            <a:r>
              <a:rPr lang="es-HN" dirty="0"/>
              <a:t> </a:t>
            </a:r>
            <a:r>
              <a:rPr lang="es-HN" dirty="0" err="1"/>
              <a:t>eat</a:t>
            </a:r>
            <a:r>
              <a:rPr lang="es-HN" dirty="0"/>
              <a:t> </a:t>
            </a:r>
            <a:r>
              <a:rPr lang="es-HN" b="1" dirty="0" err="1">
                <a:solidFill>
                  <a:srgbClr val="6600CC"/>
                </a:solidFill>
              </a:rPr>
              <a:t>to</a:t>
            </a:r>
            <a:r>
              <a:rPr lang="es-HN" b="1" dirty="0">
                <a:solidFill>
                  <a:srgbClr val="6600CC"/>
                </a:solidFill>
              </a:rPr>
              <a:t> </a:t>
            </a:r>
            <a:r>
              <a:rPr lang="es-HN" b="1" dirty="0" err="1">
                <a:solidFill>
                  <a:srgbClr val="6600CC"/>
                </a:solidFill>
              </a:rPr>
              <a:t>stay</a:t>
            </a:r>
            <a:r>
              <a:rPr lang="es-HN" b="1" dirty="0">
                <a:solidFill>
                  <a:srgbClr val="6600CC"/>
                </a:solidFill>
              </a:rPr>
              <a:t> </a:t>
            </a:r>
            <a:r>
              <a:rPr lang="es-HN" dirty="0" err="1"/>
              <a:t>healthy</a:t>
            </a:r>
            <a:r>
              <a:rPr lang="es-HN" dirty="0"/>
              <a:t>.</a:t>
            </a:r>
          </a:p>
          <a:p>
            <a:pPr marL="0" indent="0">
              <a:buNone/>
            </a:pPr>
            <a:r>
              <a:rPr lang="es-HN" dirty="0"/>
              <a:t>4. Daniel </a:t>
            </a:r>
            <a:r>
              <a:rPr lang="es-HN" dirty="0" err="1"/>
              <a:t>went</a:t>
            </a:r>
            <a:r>
              <a:rPr lang="es-HN" dirty="0"/>
              <a:t> </a:t>
            </a:r>
            <a:r>
              <a:rPr lang="es-HN" dirty="0" err="1"/>
              <a:t>to</a:t>
            </a:r>
            <a:r>
              <a:rPr lang="es-HN" dirty="0"/>
              <a:t> Las Cascadas </a:t>
            </a:r>
            <a:r>
              <a:rPr lang="es-HN" b="1" dirty="0" err="1">
                <a:solidFill>
                  <a:srgbClr val="6600CC"/>
                </a:solidFill>
              </a:rPr>
              <a:t>to</a:t>
            </a:r>
            <a:r>
              <a:rPr lang="es-HN" b="1" dirty="0">
                <a:solidFill>
                  <a:srgbClr val="6600CC"/>
                </a:solidFill>
              </a:rPr>
              <a:t> </a:t>
            </a:r>
            <a:r>
              <a:rPr lang="es-HN" b="1" dirty="0" err="1">
                <a:solidFill>
                  <a:srgbClr val="6600CC"/>
                </a:solidFill>
              </a:rPr>
              <a:t>buy</a:t>
            </a:r>
            <a:r>
              <a:rPr lang="en-US" b="1" dirty="0">
                <a:solidFill>
                  <a:srgbClr val="6600CC"/>
                </a:solidFill>
              </a:rPr>
              <a:t> </a:t>
            </a:r>
            <a:r>
              <a:rPr lang="en-US" dirty="0"/>
              <a:t>a </a:t>
            </a:r>
            <a:r>
              <a:rPr lang="en-US" dirty="0" err="1"/>
              <a:t>Sarita</a:t>
            </a:r>
            <a:r>
              <a:rPr lang="en-US" dirty="0"/>
              <a:t> cone.</a:t>
            </a:r>
          </a:p>
          <a:p>
            <a:pPr marL="0" indent="0">
              <a:buNone/>
            </a:pPr>
            <a:r>
              <a:rPr lang="en-US" dirty="0"/>
              <a:t>5. My mom came to </a:t>
            </a:r>
            <a:r>
              <a:rPr lang="en-US" dirty="0" err="1"/>
              <a:t>Teguz</a:t>
            </a:r>
            <a:r>
              <a:rPr lang="en-US" dirty="0"/>
              <a:t> </a:t>
            </a:r>
            <a:r>
              <a:rPr lang="en-US" b="1" dirty="0">
                <a:solidFill>
                  <a:srgbClr val="6600CC"/>
                </a:solidFill>
              </a:rPr>
              <a:t>to go </a:t>
            </a:r>
            <a:r>
              <a:rPr lang="en-US" dirty="0"/>
              <a:t>to the Dr.</a:t>
            </a:r>
          </a:p>
          <a:p>
            <a:pPr marL="0" indent="0">
              <a:buNone/>
            </a:pPr>
            <a:r>
              <a:rPr lang="en-US" dirty="0"/>
              <a:t>6. I’m eating </a:t>
            </a:r>
            <a:r>
              <a:rPr lang="en-US" b="1" dirty="0">
                <a:solidFill>
                  <a:srgbClr val="6600CC"/>
                </a:solidFill>
              </a:rPr>
              <a:t>to feel </a:t>
            </a:r>
            <a:r>
              <a:rPr lang="en-US" dirty="0"/>
              <a:t>satisfy.</a:t>
            </a:r>
            <a:endParaRPr lang="es-HN" dirty="0"/>
          </a:p>
        </p:txBody>
      </p:sp>
      <p:pic>
        <p:nvPicPr>
          <p:cNvPr id="2050" name="Picture 2" descr="http://images.clipartpanda.com/movie-clip-art-movie-clapper-and-re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5054714"/>
            <a:ext cx="3314863" cy="18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1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b="1" dirty="0"/>
              <a:t>INCORRECT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>
              <a:buNone/>
            </a:pPr>
            <a:r>
              <a:rPr lang="es-HN" dirty="0"/>
              <a:t>I </a:t>
            </a:r>
            <a:r>
              <a:rPr lang="es-HN" dirty="0" err="1"/>
              <a:t>need</a:t>
            </a:r>
            <a:r>
              <a:rPr lang="es-HN" dirty="0"/>
              <a:t> a </a:t>
            </a:r>
            <a:r>
              <a:rPr lang="es-HN" dirty="0" err="1"/>
              <a:t>tent</a:t>
            </a:r>
            <a:r>
              <a:rPr lang="es-HN" dirty="0"/>
              <a:t> </a:t>
            </a:r>
            <a:r>
              <a:rPr lang="es-HN" sz="4000" b="1" dirty="0" err="1"/>
              <a:t>for</a:t>
            </a:r>
            <a:r>
              <a:rPr lang="es-HN" sz="4000" b="1" dirty="0"/>
              <a:t> </a:t>
            </a:r>
            <a:r>
              <a:rPr lang="es-HN" sz="4000" b="1" dirty="0" err="1"/>
              <a:t>go</a:t>
            </a:r>
            <a:r>
              <a:rPr lang="es-HN" sz="4000" b="1" dirty="0"/>
              <a:t> </a:t>
            </a:r>
            <a:r>
              <a:rPr lang="es-HN" dirty="0"/>
              <a:t>camping.</a:t>
            </a:r>
          </a:p>
          <a:p>
            <a:pPr marL="0" indent="0">
              <a:buNone/>
            </a:pPr>
            <a:endParaRPr lang="es-HN" dirty="0"/>
          </a:p>
          <a:p>
            <a:pPr marL="0" indent="0">
              <a:buNone/>
            </a:pPr>
            <a:r>
              <a:rPr lang="es-HN" dirty="0" err="1"/>
              <a:t>Maria</a:t>
            </a:r>
            <a:r>
              <a:rPr lang="es-HN" dirty="0"/>
              <a:t> </a:t>
            </a:r>
            <a:r>
              <a:rPr lang="es-HN" dirty="0" err="1"/>
              <a:t>needs</a:t>
            </a:r>
            <a:r>
              <a:rPr lang="es-HN" dirty="0"/>
              <a:t> a </a:t>
            </a:r>
            <a:r>
              <a:rPr lang="es-HN" dirty="0" err="1"/>
              <a:t>coffee</a:t>
            </a:r>
            <a:r>
              <a:rPr lang="es-HN" dirty="0"/>
              <a:t> </a:t>
            </a:r>
            <a:r>
              <a:rPr lang="es-HN" sz="4000" b="1" dirty="0" err="1"/>
              <a:t>for</a:t>
            </a:r>
            <a:r>
              <a:rPr lang="es-HN" sz="4000" b="1" dirty="0"/>
              <a:t> </a:t>
            </a:r>
            <a:r>
              <a:rPr lang="es-HN" sz="4000" b="1" dirty="0" err="1"/>
              <a:t>to</a:t>
            </a:r>
            <a:r>
              <a:rPr lang="es-HN" sz="4000" b="1" dirty="0"/>
              <a:t> </a:t>
            </a:r>
            <a:r>
              <a:rPr lang="es-HN" dirty="0" err="1"/>
              <a:t>stay</a:t>
            </a:r>
            <a:r>
              <a:rPr lang="es-HN" dirty="0"/>
              <a:t> </a:t>
            </a:r>
            <a:r>
              <a:rPr lang="es-HN" dirty="0" err="1"/>
              <a:t>warm</a:t>
            </a:r>
            <a:r>
              <a:rPr lang="es-HN" dirty="0"/>
              <a:t>.</a:t>
            </a:r>
          </a:p>
          <a:p>
            <a:pPr marL="0" indent="0">
              <a:buNone/>
            </a:pPr>
            <a:endParaRPr lang="es-HN" dirty="0"/>
          </a:p>
          <a:p>
            <a:pPr marL="0" indent="0">
              <a:buNone/>
            </a:pPr>
            <a:r>
              <a:rPr lang="es-HN" dirty="0"/>
              <a:t>Daysi </a:t>
            </a:r>
            <a:r>
              <a:rPr lang="es-HN" dirty="0" err="1"/>
              <a:t>is</a:t>
            </a:r>
            <a:r>
              <a:rPr lang="es-HN" dirty="0"/>
              <a:t> </a:t>
            </a:r>
            <a:r>
              <a:rPr lang="es-HN" dirty="0" err="1"/>
              <a:t>going</a:t>
            </a:r>
            <a:r>
              <a:rPr lang="es-HN" dirty="0"/>
              <a:t> </a:t>
            </a:r>
            <a:r>
              <a:rPr lang="es-HN" dirty="0" err="1"/>
              <a:t>to</a:t>
            </a:r>
            <a:r>
              <a:rPr lang="es-HN" dirty="0"/>
              <a:t> </a:t>
            </a:r>
            <a:r>
              <a:rPr lang="es-HN" dirty="0" err="1"/>
              <a:t>see</a:t>
            </a:r>
            <a:r>
              <a:rPr lang="es-HN" dirty="0"/>
              <a:t> a </a:t>
            </a:r>
            <a:r>
              <a:rPr lang="es-HN" dirty="0" err="1"/>
              <a:t>movie</a:t>
            </a:r>
            <a:r>
              <a:rPr lang="es-HN" dirty="0"/>
              <a:t> </a:t>
            </a:r>
            <a:r>
              <a:rPr lang="es-HN" sz="4000" b="1" dirty="0" err="1"/>
              <a:t>for</a:t>
            </a:r>
            <a:r>
              <a:rPr lang="es-HN" sz="4000" b="1" dirty="0"/>
              <a:t> </a:t>
            </a:r>
            <a:r>
              <a:rPr lang="es-HN" sz="4000" b="1" dirty="0" err="1"/>
              <a:t>have</a:t>
            </a:r>
            <a:r>
              <a:rPr lang="es-HN" sz="4000" b="1" dirty="0"/>
              <a:t> </a:t>
            </a:r>
            <a:r>
              <a:rPr lang="es-HN" dirty="0" err="1"/>
              <a:t>fun</a:t>
            </a:r>
            <a:r>
              <a:rPr lang="es-HN" dirty="0"/>
              <a:t>.</a:t>
            </a:r>
          </a:p>
          <a:p>
            <a:pPr marL="0" indent="0">
              <a:buNone/>
            </a:pPr>
            <a:endParaRPr lang="es-H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27784" y="2852936"/>
            <a:ext cx="1224136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771800" y="2852936"/>
            <a:ext cx="1080120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211960" y="4161924"/>
            <a:ext cx="1030618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87358" y="4161924"/>
            <a:ext cx="1224136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32648" y="5399305"/>
            <a:ext cx="1656184" cy="7817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4088" y="5373216"/>
            <a:ext cx="1872208" cy="7817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7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617724"/>
              </p:ext>
            </p:extLst>
          </p:nvPr>
        </p:nvGraphicFramePr>
        <p:xfrm>
          <a:off x="2051720" y="74245"/>
          <a:ext cx="5344021" cy="6709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531695" imgH="8199579" progId="Word.Document.12">
                  <p:embed/>
                </p:oleObj>
              </mc:Choice>
              <mc:Fallback>
                <p:oleObj name="Documento" r:id="rId2" imgW="6531695" imgH="81995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1720" y="74245"/>
                        <a:ext cx="5344021" cy="6709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28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s-HN" b="1" dirty="0" err="1"/>
              <a:t>What</a:t>
            </a:r>
            <a:r>
              <a:rPr lang="es-HN" b="1" dirty="0"/>
              <a:t> do </a:t>
            </a:r>
            <a:r>
              <a:rPr lang="es-HN" b="1" dirty="0" err="1"/>
              <a:t>you</a:t>
            </a:r>
            <a:r>
              <a:rPr lang="es-HN" b="1" dirty="0"/>
              <a:t> </a:t>
            </a:r>
            <a:r>
              <a:rPr lang="es-HN" b="1" dirty="0" err="1"/>
              <a:t>know</a:t>
            </a:r>
            <a:r>
              <a:rPr lang="es-HN" b="1" dirty="0"/>
              <a:t> </a:t>
            </a:r>
            <a:r>
              <a:rPr lang="es-HN" b="1" dirty="0" err="1"/>
              <a:t>about</a:t>
            </a:r>
            <a:r>
              <a:rPr lang="es-HN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639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322</Words>
  <Application>Microsoft Office PowerPoint</Application>
  <PresentationFormat>Presentación en pantalla (4:3)</PresentationFormat>
  <Paragraphs>59</Paragraphs>
  <Slides>17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Calibri</vt:lpstr>
      <vt:lpstr>inherit</vt:lpstr>
      <vt:lpstr>Office Theme</vt:lpstr>
      <vt:lpstr>Documento</vt:lpstr>
      <vt:lpstr>Infinitives of Purpose.</vt:lpstr>
      <vt:lpstr>What’s an infinitive?</vt:lpstr>
      <vt:lpstr>Infinitives of purpose answer questions with:</vt:lpstr>
      <vt:lpstr>Why are you learning English?</vt:lpstr>
      <vt:lpstr>We use Infinitive of purpose to say why we are going to do something.</vt:lpstr>
      <vt:lpstr>We can use infinitives of purpose with different verb tenses.</vt:lpstr>
      <vt:lpstr>INCORRECT</vt:lpstr>
      <vt:lpstr>Presentación de PowerPoint</vt:lpstr>
      <vt:lpstr>What do you know about?</vt:lpstr>
      <vt:lpstr>Pablo Picasso cubism</vt:lpstr>
      <vt:lpstr>Vincent Van Gogh impressionism </vt:lpstr>
      <vt:lpstr>Presentación de PowerPoint</vt:lpstr>
      <vt:lpstr>Stanislaw Ignacy Witkiewics expressionism</vt:lpstr>
      <vt:lpstr>ando hiroshige lanscapes</vt:lpstr>
      <vt:lpstr>Ginger Riley Munduwalawala</vt:lpstr>
      <vt:lpstr>More Art:</vt:lpstr>
      <vt:lpstr>Individually create 2 sentences.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Infinitives of Purpose.</dc:title>
  <dc:creator>USER</dc:creator>
  <cp:lastModifiedBy>HP</cp:lastModifiedBy>
  <cp:revision>17</cp:revision>
  <dcterms:created xsi:type="dcterms:W3CDTF">2016-08-31T15:42:31Z</dcterms:created>
  <dcterms:modified xsi:type="dcterms:W3CDTF">2023-08-26T13:53:03Z</dcterms:modified>
</cp:coreProperties>
</file>