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EB49-BD2C-4AAC-91D2-5EBB1EB5F00C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9A49C-B4EB-49B3-81F3-90765F2E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3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EB49-BD2C-4AAC-91D2-5EBB1EB5F00C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9A49C-B4EB-49B3-81F3-90765F2E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EB49-BD2C-4AAC-91D2-5EBB1EB5F00C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9A49C-B4EB-49B3-81F3-90765F2E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962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EB49-BD2C-4AAC-91D2-5EBB1EB5F00C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9A49C-B4EB-49B3-81F3-90765F2E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103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EB49-BD2C-4AAC-91D2-5EBB1EB5F00C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9A49C-B4EB-49B3-81F3-90765F2E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941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EB49-BD2C-4AAC-91D2-5EBB1EB5F00C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9A49C-B4EB-49B3-81F3-90765F2E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122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EB49-BD2C-4AAC-91D2-5EBB1EB5F00C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9A49C-B4EB-49B3-81F3-90765F2E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740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EB49-BD2C-4AAC-91D2-5EBB1EB5F00C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9A49C-B4EB-49B3-81F3-90765F2E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638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EB49-BD2C-4AAC-91D2-5EBB1EB5F00C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9A49C-B4EB-49B3-81F3-90765F2E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91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EB49-BD2C-4AAC-91D2-5EBB1EB5F00C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9A49C-B4EB-49B3-81F3-90765F2E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232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EB49-BD2C-4AAC-91D2-5EBB1EB5F00C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9A49C-B4EB-49B3-81F3-90765F2E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12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EEB49-BD2C-4AAC-91D2-5EBB1EB5F00C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9A49C-B4EB-49B3-81F3-90765F2E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96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1638300" y="304800"/>
            <a:ext cx="6692901" cy="1016001"/>
            <a:chOff x="1638300" y="304800"/>
            <a:chExt cx="6692901" cy="1016001"/>
          </a:xfrm>
        </p:grpSpPr>
        <p:sp>
          <p:nvSpPr>
            <p:cNvPr id="32" name="Freeform 31"/>
            <p:cNvSpPr/>
            <p:nvPr/>
          </p:nvSpPr>
          <p:spPr>
            <a:xfrm>
              <a:off x="1739900" y="482600"/>
              <a:ext cx="12701" cy="25401"/>
            </a:xfrm>
            <a:custGeom>
              <a:avLst/>
              <a:gdLst/>
              <a:ahLst/>
              <a:cxnLst/>
              <a:rect l="0" t="0" r="0" b="0"/>
              <a:pathLst>
                <a:path w="12701" h="25401">
                  <a:moveTo>
                    <a:pt x="12700" y="25400"/>
                  </a:moveTo>
                  <a:lnTo>
                    <a:pt x="0" y="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1638300" y="304800"/>
              <a:ext cx="25401" cy="749301"/>
            </a:xfrm>
            <a:custGeom>
              <a:avLst/>
              <a:gdLst/>
              <a:ahLst/>
              <a:cxnLst/>
              <a:rect l="0" t="0" r="0" b="0"/>
              <a:pathLst>
                <a:path w="25401" h="749301">
                  <a:moveTo>
                    <a:pt x="25400" y="12700"/>
                  </a:moveTo>
                  <a:lnTo>
                    <a:pt x="25400" y="0"/>
                  </a:lnTo>
                  <a:lnTo>
                    <a:pt x="25400" y="0"/>
                  </a:lnTo>
                  <a:lnTo>
                    <a:pt x="25400" y="12700"/>
                  </a:lnTo>
                  <a:lnTo>
                    <a:pt x="25400" y="25400"/>
                  </a:lnTo>
                  <a:lnTo>
                    <a:pt x="25400" y="63500"/>
                  </a:lnTo>
                  <a:lnTo>
                    <a:pt x="12700" y="114300"/>
                  </a:lnTo>
                  <a:lnTo>
                    <a:pt x="12700" y="177800"/>
                  </a:lnTo>
                  <a:lnTo>
                    <a:pt x="12700" y="254000"/>
                  </a:lnTo>
                  <a:lnTo>
                    <a:pt x="12700" y="330200"/>
                  </a:lnTo>
                  <a:lnTo>
                    <a:pt x="12700" y="419100"/>
                  </a:lnTo>
                  <a:lnTo>
                    <a:pt x="12700" y="495300"/>
                  </a:lnTo>
                  <a:lnTo>
                    <a:pt x="0" y="584200"/>
                  </a:lnTo>
                  <a:lnTo>
                    <a:pt x="0" y="647700"/>
                  </a:lnTo>
                  <a:lnTo>
                    <a:pt x="0" y="698500"/>
                  </a:lnTo>
                  <a:lnTo>
                    <a:pt x="12700" y="736600"/>
                  </a:lnTo>
                  <a:lnTo>
                    <a:pt x="12700" y="7493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1866900" y="393700"/>
              <a:ext cx="355601" cy="609601"/>
            </a:xfrm>
            <a:custGeom>
              <a:avLst/>
              <a:gdLst/>
              <a:ahLst/>
              <a:cxnLst/>
              <a:rect l="0" t="0" r="0" b="0"/>
              <a:pathLst>
                <a:path w="355601" h="609601">
                  <a:moveTo>
                    <a:pt x="25400" y="63500"/>
                  </a:moveTo>
                  <a:lnTo>
                    <a:pt x="25400" y="152400"/>
                  </a:lnTo>
                  <a:lnTo>
                    <a:pt x="12700" y="254000"/>
                  </a:lnTo>
                  <a:lnTo>
                    <a:pt x="12700" y="342900"/>
                  </a:lnTo>
                  <a:lnTo>
                    <a:pt x="12700" y="419100"/>
                  </a:lnTo>
                  <a:lnTo>
                    <a:pt x="12700" y="457200"/>
                  </a:lnTo>
                  <a:lnTo>
                    <a:pt x="0" y="495300"/>
                  </a:lnTo>
                  <a:lnTo>
                    <a:pt x="0" y="495300"/>
                  </a:lnTo>
                  <a:lnTo>
                    <a:pt x="0" y="482600"/>
                  </a:lnTo>
                  <a:lnTo>
                    <a:pt x="0" y="457200"/>
                  </a:lnTo>
                  <a:lnTo>
                    <a:pt x="12700" y="393700"/>
                  </a:lnTo>
                  <a:lnTo>
                    <a:pt x="12700" y="317500"/>
                  </a:lnTo>
                  <a:lnTo>
                    <a:pt x="25400" y="241300"/>
                  </a:lnTo>
                  <a:lnTo>
                    <a:pt x="38100" y="190500"/>
                  </a:lnTo>
                  <a:lnTo>
                    <a:pt x="50800" y="152400"/>
                  </a:lnTo>
                  <a:lnTo>
                    <a:pt x="63500" y="127000"/>
                  </a:lnTo>
                  <a:lnTo>
                    <a:pt x="76200" y="139700"/>
                  </a:lnTo>
                  <a:lnTo>
                    <a:pt x="88900" y="165100"/>
                  </a:lnTo>
                  <a:lnTo>
                    <a:pt x="101600" y="215900"/>
                  </a:lnTo>
                  <a:lnTo>
                    <a:pt x="114300" y="279400"/>
                  </a:lnTo>
                  <a:lnTo>
                    <a:pt x="139700" y="330200"/>
                  </a:lnTo>
                  <a:lnTo>
                    <a:pt x="152400" y="355600"/>
                  </a:lnTo>
                  <a:lnTo>
                    <a:pt x="165100" y="368300"/>
                  </a:lnTo>
                  <a:lnTo>
                    <a:pt x="177800" y="355600"/>
                  </a:lnTo>
                  <a:lnTo>
                    <a:pt x="203200" y="330200"/>
                  </a:lnTo>
                  <a:lnTo>
                    <a:pt x="215900" y="279400"/>
                  </a:lnTo>
                  <a:lnTo>
                    <a:pt x="241300" y="215900"/>
                  </a:lnTo>
                  <a:lnTo>
                    <a:pt x="254000" y="139700"/>
                  </a:lnTo>
                  <a:lnTo>
                    <a:pt x="279400" y="76200"/>
                  </a:lnTo>
                  <a:lnTo>
                    <a:pt x="292100" y="25400"/>
                  </a:lnTo>
                  <a:lnTo>
                    <a:pt x="317500" y="0"/>
                  </a:lnTo>
                  <a:lnTo>
                    <a:pt x="317500" y="0"/>
                  </a:lnTo>
                  <a:lnTo>
                    <a:pt x="330200" y="0"/>
                  </a:lnTo>
                  <a:lnTo>
                    <a:pt x="330200" y="38100"/>
                  </a:lnTo>
                  <a:lnTo>
                    <a:pt x="330200" y="76200"/>
                  </a:lnTo>
                  <a:lnTo>
                    <a:pt x="330200" y="152400"/>
                  </a:lnTo>
                  <a:lnTo>
                    <a:pt x="330200" y="228600"/>
                  </a:lnTo>
                  <a:lnTo>
                    <a:pt x="330200" y="317500"/>
                  </a:lnTo>
                  <a:lnTo>
                    <a:pt x="330200" y="406400"/>
                  </a:lnTo>
                  <a:lnTo>
                    <a:pt x="330200" y="495300"/>
                  </a:lnTo>
                  <a:lnTo>
                    <a:pt x="342900" y="546100"/>
                  </a:lnTo>
                  <a:lnTo>
                    <a:pt x="355600" y="596900"/>
                  </a:lnTo>
                  <a:lnTo>
                    <a:pt x="355600" y="6096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2413000" y="508000"/>
              <a:ext cx="12701" cy="520701"/>
            </a:xfrm>
            <a:custGeom>
              <a:avLst/>
              <a:gdLst/>
              <a:ahLst/>
              <a:cxnLst/>
              <a:rect l="0" t="0" r="0" b="0"/>
              <a:pathLst>
                <a:path w="12701" h="520701">
                  <a:moveTo>
                    <a:pt x="12700" y="0"/>
                  </a:moveTo>
                  <a:lnTo>
                    <a:pt x="12700" y="63500"/>
                  </a:lnTo>
                  <a:lnTo>
                    <a:pt x="12700" y="139700"/>
                  </a:lnTo>
                  <a:lnTo>
                    <a:pt x="12700" y="228600"/>
                  </a:lnTo>
                  <a:lnTo>
                    <a:pt x="12700" y="317500"/>
                  </a:lnTo>
                  <a:lnTo>
                    <a:pt x="0" y="393700"/>
                  </a:lnTo>
                  <a:lnTo>
                    <a:pt x="0" y="457200"/>
                  </a:lnTo>
                  <a:lnTo>
                    <a:pt x="12700" y="508000"/>
                  </a:lnTo>
                  <a:lnTo>
                    <a:pt x="12700" y="5207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2362200" y="444500"/>
              <a:ext cx="241301" cy="304801"/>
            </a:xfrm>
            <a:custGeom>
              <a:avLst/>
              <a:gdLst/>
              <a:ahLst/>
              <a:cxnLst/>
              <a:rect l="0" t="0" r="0" b="0"/>
              <a:pathLst>
                <a:path w="241301" h="304801">
                  <a:moveTo>
                    <a:pt x="0" y="127000"/>
                  </a:moveTo>
                  <a:lnTo>
                    <a:pt x="25400" y="76200"/>
                  </a:lnTo>
                  <a:lnTo>
                    <a:pt x="50800" y="38100"/>
                  </a:lnTo>
                  <a:lnTo>
                    <a:pt x="88900" y="12700"/>
                  </a:lnTo>
                  <a:lnTo>
                    <a:pt x="114300" y="0"/>
                  </a:lnTo>
                  <a:lnTo>
                    <a:pt x="152400" y="0"/>
                  </a:lnTo>
                  <a:lnTo>
                    <a:pt x="177800" y="12700"/>
                  </a:lnTo>
                  <a:lnTo>
                    <a:pt x="203200" y="38100"/>
                  </a:lnTo>
                  <a:lnTo>
                    <a:pt x="228600" y="76200"/>
                  </a:lnTo>
                  <a:lnTo>
                    <a:pt x="241300" y="114300"/>
                  </a:lnTo>
                  <a:lnTo>
                    <a:pt x="228600" y="152400"/>
                  </a:lnTo>
                  <a:lnTo>
                    <a:pt x="215900" y="190500"/>
                  </a:lnTo>
                  <a:lnTo>
                    <a:pt x="190500" y="215900"/>
                  </a:lnTo>
                  <a:lnTo>
                    <a:pt x="165100" y="254000"/>
                  </a:lnTo>
                  <a:lnTo>
                    <a:pt x="127000" y="266700"/>
                  </a:lnTo>
                  <a:lnTo>
                    <a:pt x="88900" y="292100"/>
                  </a:lnTo>
                  <a:lnTo>
                    <a:pt x="63500" y="292100"/>
                  </a:lnTo>
                  <a:lnTo>
                    <a:pt x="25400" y="304800"/>
                  </a:lnTo>
                  <a:lnTo>
                    <a:pt x="12700" y="2921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2794000" y="342900"/>
              <a:ext cx="228601" cy="520701"/>
            </a:xfrm>
            <a:custGeom>
              <a:avLst/>
              <a:gdLst/>
              <a:ahLst/>
              <a:cxnLst/>
              <a:rect l="0" t="0" r="0" b="0"/>
              <a:pathLst>
                <a:path w="228601" h="520701">
                  <a:moveTo>
                    <a:pt x="215900" y="38100"/>
                  </a:moveTo>
                  <a:lnTo>
                    <a:pt x="215900" y="25400"/>
                  </a:lnTo>
                  <a:lnTo>
                    <a:pt x="203200" y="12700"/>
                  </a:lnTo>
                  <a:lnTo>
                    <a:pt x="203200" y="0"/>
                  </a:lnTo>
                  <a:lnTo>
                    <a:pt x="190500" y="0"/>
                  </a:lnTo>
                  <a:lnTo>
                    <a:pt x="190500" y="12700"/>
                  </a:lnTo>
                  <a:lnTo>
                    <a:pt x="177800" y="25400"/>
                  </a:lnTo>
                  <a:lnTo>
                    <a:pt x="165100" y="63500"/>
                  </a:lnTo>
                  <a:lnTo>
                    <a:pt x="152400" y="101600"/>
                  </a:lnTo>
                  <a:lnTo>
                    <a:pt x="127000" y="165100"/>
                  </a:lnTo>
                  <a:lnTo>
                    <a:pt x="101600" y="215900"/>
                  </a:lnTo>
                  <a:lnTo>
                    <a:pt x="76200" y="279400"/>
                  </a:lnTo>
                  <a:lnTo>
                    <a:pt x="38100" y="342900"/>
                  </a:lnTo>
                  <a:lnTo>
                    <a:pt x="25400" y="393700"/>
                  </a:lnTo>
                  <a:lnTo>
                    <a:pt x="12700" y="444500"/>
                  </a:lnTo>
                  <a:lnTo>
                    <a:pt x="0" y="482600"/>
                  </a:lnTo>
                  <a:lnTo>
                    <a:pt x="12700" y="508000"/>
                  </a:lnTo>
                  <a:lnTo>
                    <a:pt x="12700" y="520700"/>
                  </a:lnTo>
                  <a:lnTo>
                    <a:pt x="38100" y="520700"/>
                  </a:lnTo>
                  <a:lnTo>
                    <a:pt x="63500" y="520700"/>
                  </a:lnTo>
                  <a:lnTo>
                    <a:pt x="101600" y="520700"/>
                  </a:lnTo>
                  <a:lnTo>
                    <a:pt x="127000" y="508000"/>
                  </a:lnTo>
                  <a:lnTo>
                    <a:pt x="165100" y="495300"/>
                  </a:lnTo>
                  <a:lnTo>
                    <a:pt x="203200" y="482600"/>
                  </a:lnTo>
                  <a:lnTo>
                    <a:pt x="228600" y="4699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2882900" y="622300"/>
              <a:ext cx="139701" cy="38101"/>
            </a:xfrm>
            <a:custGeom>
              <a:avLst/>
              <a:gdLst/>
              <a:ahLst/>
              <a:cxnLst/>
              <a:rect l="0" t="0" r="0" b="0"/>
              <a:pathLst>
                <a:path w="139701" h="38101">
                  <a:moveTo>
                    <a:pt x="0" y="38100"/>
                  </a:moveTo>
                  <a:lnTo>
                    <a:pt x="38100" y="38100"/>
                  </a:lnTo>
                  <a:lnTo>
                    <a:pt x="63500" y="12700"/>
                  </a:lnTo>
                  <a:lnTo>
                    <a:pt x="101600" y="0"/>
                  </a:lnTo>
                  <a:lnTo>
                    <a:pt x="139700" y="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25800" y="419100"/>
              <a:ext cx="38101" cy="457201"/>
            </a:xfrm>
            <a:custGeom>
              <a:avLst/>
              <a:gdLst/>
              <a:ahLst/>
              <a:cxnLst/>
              <a:rect l="0" t="0" r="0" b="0"/>
              <a:pathLst>
                <a:path w="38101" h="457201">
                  <a:moveTo>
                    <a:pt x="25400" y="0"/>
                  </a:moveTo>
                  <a:lnTo>
                    <a:pt x="38100" y="25400"/>
                  </a:lnTo>
                  <a:lnTo>
                    <a:pt x="38100" y="76200"/>
                  </a:lnTo>
                  <a:lnTo>
                    <a:pt x="38100" y="127000"/>
                  </a:lnTo>
                  <a:lnTo>
                    <a:pt x="25400" y="177800"/>
                  </a:lnTo>
                  <a:lnTo>
                    <a:pt x="25400" y="228600"/>
                  </a:lnTo>
                  <a:lnTo>
                    <a:pt x="12700" y="292100"/>
                  </a:lnTo>
                  <a:lnTo>
                    <a:pt x="0" y="355600"/>
                  </a:lnTo>
                  <a:lnTo>
                    <a:pt x="0" y="393700"/>
                  </a:lnTo>
                  <a:lnTo>
                    <a:pt x="0" y="431800"/>
                  </a:lnTo>
                  <a:lnTo>
                    <a:pt x="25400" y="4572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3238500" y="406400"/>
              <a:ext cx="177801" cy="520701"/>
            </a:xfrm>
            <a:custGeom>
              <a:avLst/>
              <a:gdLst/>
              <a:ahLst/>
              <a:cxnLst/>
              <a:rect l="0" t="0" r="0" b="0"/>
              <a:pathLst>
                <a:path w="177801" h="520701">
                  <a:moveTo>
                    <a:pt x="12700" y="114300"/>
                  </a:moveTo>
                  <a:lnTo>
                    <a:pt x="38100" y="76200"/>
                  </a:lnTo>
                  <a:lnTo>
                    <a:pt x="63500" y="38100"/>
                  </a:lnTo>
                  <a:lnTo>
                    <a:pt x="88900" y="25400"/>
                  </a:lnTo>
                  <a:lnTo>
                    <a:pt x="127000" y="0"/>
                  </a:lnTo>
                  <a:lnTo>
                    <a:pt x="139700" y="0"/>
                  </a:lnTo>
                  <a:lnTo>
                    <a:pt x="165100" y="0"/>
                  </a:lnTo>
                  <a:lnTo>
                    <a:pt x="177800" y="12700"/>
                  </a:lnTo>
                  <a:lnTo>
                    <a:pt x="177800" y="38100"/>
                  </a:lnTo>
                  <a:lnTo>
                    <a:pt x="177800" y="63500"/>
                  </a:lnTo>
                  <a:lnTo>
                    <a:pt x="152400" y="114300"/>
                  </a:lnTo>
                  <a:lnTo>
                    <a:pt x="114300" y="165100"/>
                  </a:lnTo>
                  <a:lnTo>
                    <a:pt x="88900" y="215900"/>
                  </a:lnTo>
                  <a:lnTo>
                    <a:pt x="50800" y="254000"/>
                  </a:lnTo>
                  <a:lnTo>
                    <a:pt x="25400" y="279400"/>
                  </a:lnTo>
                  <a:lnTo>
                    <a:pt x="12700" y="292100"/>
                  </a:lnTo>
                  <a:lnTo>
                    <a:pt x="0" y="304800"/>
                  </a:lnTo>
                  <a:lnTo>
                    <a:pt x="12700" y="292100"/>
                  </a:lnTo>
                  <a:lnTo>
                    <a:pt x="12700" y="292100"/>
                  </a:lnTo>
                  <a:lnTo>
                    <a:pt x="38100" y="292100"/>
                  </a:lnTo>
                  <a:lnTo>
                    <a:pt x="50800" y="292100"/>
                  </a:lnTo>
                  <a:lnTo>
                    <a:pt x="88900" y="304800"/>
                  </a:lnTo>
                  <a:lnTo>
                    <a:pt x="101600" y="330200"/>
                  </a:lnTo>
                  <a:lnTo>
                    <a:pt x="127000" y="368300"/>
                  </a:lnTo>
                  <a:lnTo>
                    <a:pt x="139700" y="393700"/>
                  </a:lnTo>
                  <a:lnTo>
                    <a:pt x="139700" y="431800"/>
                  </a:lnTo>
                  <a:lnTo>
                    <a:pt x="152400" y="457200"/>
                  </a:lnTo>
                  <a:lnTo>
                    <a:pt x="165100" y="495300"/>
                  </a:lnTo>
                  <a:lnTo>
                    <a:pt x="165100" y="508000"/>
                  </a:lnTo>
                  <a:lnTo>
                    <a:pt x="177800" y="520700"/>
                  </a:lnTo>
                  <a:lnTo>
                    <a:pt x="177800" y="5207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556000" y="444500"/>
              <a:ext cx="203201" cy="444501"/>
            </a:xfrm>
            <a:custGeom>
              <a:avLst/>
              <a:gdLst/>
              <a:ahLst/>
              <a:cxnLst/>
              <a:rect l="0" t="0" r="0" b="0"/>
              <a:pathLst>
                <a:path w="203201" h="444501">
                  <a:moveTo>
                    <a:pt x="203200" y="38100"/>
                  </a:moveTo>
                  <a:lnTo>
                    <a:pt x="203200" y="25400"/>
                  </a:lnTo>
                  <a:lnTo>
                    <a:pt x="203200" y="25400"/>
                  </a:lnTo>
                  <a:lnTo>
                    <a:pt x="190500" y="0"/>
                  </a:lnTo>
                  <a:lnTo>
                    <a:pt x="165100" y="0"/>
                  </a:lnTo>
                  <a:lnTo>
                    <a:pt x="127000" y="12700"/>
                  </a:lnTo>
                  <a:lnTo>
                    <a:pt x="88900" y="38100"/>
                  </a:lnTo>
                  <a:lnTo>
                    <a:pt x="76200" y="63500"/>
                  </a:lnTo>
                  <a:lnTo>
                    <a:pt x="63500" y="88900"/>
                  </a:lnTo>
                  <a:lnTo>
                    <a:pt x="63500" y="114300"/>
                  </a:lnTo>
                  <a:lnTo>
                    <a:pt x="76200" y="139700"/>
                  </a:lnTo>
                  <a:lnTo>
                    <a:pt x="88900" y="177800"/>
                  </a:lnTo>
                  <a:lnTo>
                    <a:pt x="101600" y="203200"/>
                  </a:lnTo>
                  <a:lnTo>
                    <a:pt x="127000" y="241300"/>
                  </a:lnTo>
                  <a:lnTo>
                    <a:pt x="139700" y="266700"/>
                  </a:lnTo>
                  <a:lnTo>
                    <a:pt x="152400" y="304800"/>
                  </a:lnTo>
                  <a:lnTo>
                    <a:pt x="152400" y="330200"/>
                  </a:lnTo>
                  <a:lnTo>
                    <a:pt x="152400" y="368300"/>
                  </a:lnTo>
                  <a:lnTo>
                    <a:pt x="139700" y="393700"/>
                  </a:lnTo>
                  <a:lnTo>
                    <a:pt x="127000" y="419100"/>
                  </a:lnTo>
                  <a:lnTo>
                    <a:pt x="101600" y="444500"/>
                  </a:lnTo>
                  <a:lnTo>
                    <a:pt x="76200" y="444500"/>
                  </a:lnTo>
                  <a:lnTo>
                    <a:pt x="50800" y="444500"/>
                  </a:lnTo>
                  <a:lnTo>
                    <a:pt x="38100" y="444500"/>
                  </a:lnTo>
                  <a:lnTo>
                    <a:pt x="12700" y="431800"/>
                  </a:lnTo>
                  <a:lnTo>
                    <a:pt x="0" y="419100"/>
                  </a:lnTo>
                  <a:lnTo>
                    <a:pt x="0" y="406400"/>
                  </a:lnTo>
                  <a:lnTo>
                    <a:pt x="0" y="3937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3898900" y="457200"/>
              <a:ext cx="203201" cy="368301"/>
            </a:xfrm>
            <a:custGeom>
              <a:avLst/>
              <a:gdLst/>
              <a:ahLst/>
              <a:cxnLst/>
              <a:rect l="0" t="0" r="0" b="0"/>
              <a:pathLst>
                <a:path w="203201" h="368301">
                  <a:moveTo>
                    <a:pt x="76200" y="0"/>
                  </a:moveTo>
                  <a:lnTo>
                    <a:pt x="50800" y="12700"/>
                  </a:lnTo>
                  <a:lnTo>
                    <a:pt x="38100" y="63500"/>
                  </a:lnTo>
                  <a:lnTo>
                    <a:pt x="25400" y="114300"/>
                  </a:lnTo>
                  <a:lnTo>
                    <a:pt x="12700" y="177800"/>
                  </a:lnTo>
                  <a:lnTo>
                    <a:pt x="12700" y="241300"/>
                  </a:lnTo>
                  <a:lnTo>
                    <a:pt x="12700" y="292100"/>
                  </a:lnTo>
                  <a:lnTo>
                    <a:pt x="38100" y="330200"/>
                  </a:lnTo>
                  <a:lnTo>
                    <a:pt x="50800" y="355600"/>
                  </a:lnTo>
                  <a:lnTo>
                    <a:pt x="76200" y="368300"/>
                  </a:lnTo>
                  <a:lnTo>
                    <a:pt x="101600" y="368300"/>
                  </a:lnTo>
                  <a:lnTo>
                    <a:pt x="127000" y="355600"/>
                  </a:lnTo>
                  <a:lnTo>
                    <a:pt x="152400" y="330200"/>
                  </a:lnTo>
                  <a:lnTo>
                    <a:pt x="165100" y="292100"/>
                  </a:lnTo>
                  <a:lnTo>
                    <a:pt x="190500" y="254000"/>
                  </a:lnTo>
                  <a:lnTo>
                    <a:pt x="203200" y="203200"/>
                  </a:lnTo>
                  <a:lnTo>
                    <a:pt x="203200" y="165100"/>
                  </a:lnTo>
                  <a:lnTo>
                    <a:pt x="190500" y="127000"/>
                  </a:lnTo>
                  <a:lnTo>
                    <a:pt x="177800" y="88900"/>
                  </a:lnTo>
                  <a:lnTo>
                    <a:pt x="165100" y="50800"/>
                  </a:lnTo>
                  <a:lnTo>
                    <a:pt x="127000" y="38100"/>
                  </a:lnTo>
                  <a:lnTo>
                    <a:pt x="114300" y="25400"/>
                  </a:lnTo>
                  <a:lnTo>
                    <a:pt x="76200" y="25400"/>
                  </a:lnTo>
                  <a:lnTo>
                    <a:pt x="50800" y="50800"/>
                  </a:lnTo>
                  <a:lnTo>
                    <a:pt x="25400" y="63500"/>
                  </a:lnTo>
                  <a:lnTo>
                    <a:pt x="0" y="101600"/>
                  </a:lnTo>
                  <a:lnTo>
                    <a:pt x="0" y="1270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4254500" y="469900"/>
              <a:ext cx="266701" cy="381001"/>
            </a:xfrm>
            <a:custGeom>
              <a:avLst/>
              <a:gdLst/>
              <a:ahLst/>
              <a:cxnLst/>
              <a:rect l="0" t="0" r="0" b="0"/>
              <a:pathLst>
                <a:path w="266701" h="381001">
                  <a:moveTo>
                    <a:pt x="38100" y="0"/>
                  </a:moveTo>
                  <a:lnTo>
                    <a:pt x="38100" y="38100"/>
                  </a:lnTo>
                  <a:lnTo>
                    <a:pt x="25400" y="88900"/>
                  </a:lnTo>
                  <a:lnTo>
                    <a:pt x="25400" y="152400"/>
                  </a:lnTo>
                  <a:lnTo>
                    <a:pt x="25400" y="228600"/>
                  </a:lnTo>
                  <a:lnTo>
                    <a:pt x="12700" y="279400"/>
                  </a:lnTo>
                  <a:lnTo>
                    <a:pt x="0" y="317500"/>
                  </a:lnTo>
                  <a:lnTo>
                    <a:pt x="0" y="355600"/>
                  </a:lnTo>
                  <a:lnTo>
                    <a:pt x="0" y="368300"/>
                  </a:lnTo>
                  <a:lnTo>
                    <a:pt x="0" y="355600"/>
                  </a:lnTo>
                  <a:lnTo>
                    <a:pt x="0" y="330200"/>
                  </a:lnTo>
                  <a:lnTo>
                    <a:pt x="0" y="279400"/>
                  </a:lnTo>
                  <a:lnTo>
                    <a:pt x="12700" y="228600"/>
                  </a:lnTo>
                  <a:lnTo>
                    <a:pt x="25400" y="165100"/>
                  </a:lnTo>
                  <a:lnTo>
                    <a:pt x="25400" y="127000"/>
                  </a:lnTo>
                  <a:lnTo>
                    <a:pt x="25400" y="101600"/>
                  </a:lnTo>
                  <a:lnTo>
                    <a:pt x="38100" y="88900"/>
                  </a:lnTo>
                  <a:lnTo>
                    <a:pt x="50800" y="88900"/>
                  </a:lnTo>
                  <a:lnTo>
                    <a:pt x="63500" y="114300"/>
                  </a:lnTo>
                  <a:lnTo>
                    <a:pt x="76200" y="152400"/>
                  </a:lnTo>
                  <a:lnTo>
                    <a:pt x="88900" y="203200"/>
                  </a:lnTo>
                  <a:lnTo>
                    <a:pt x="114300" y="241300"/>
                  </a:lnTo>
                  <a:lnTo>
                    <a:pt x="127000" y="292100"/>
                  </a:lnTo>
                  <a:lnTo>
                    <a:pt x="152400" y="330200"/>
                  </a:lnTo>
                  <a:lnTo>
                    <a:pt x="177800" y="355600"/>
                  </a:lnTo>
                  <a:lnTo>
                    <a:pt x="190500" y="381000"/>
                  </a:lnTo>
                  <a:lnTo>
                    <a:pt x="215900" y="381000"/>
                  </a:lnTo>
                  <a:lnTo>
                    <a:pt x="228600" y="381000"/>
                  </a:lnTo>
                  <a:lnTo>
                    <a:pt x="241300" y="355600"/>
                  </a:lnTo>
                  <a:lnTo>
                    <a:pt x="254000" y="317500"/>
                  </a:lnTo>
                  <a:lnTo>
                    <a:pt x="266700" y="279400"/>
                  </a:lnTo>
                  <a:lnTo>
                    <a:pt x="266700" y="228600"/>
                  </a:lnTo>
                  <a:lnTo>
                    <a:pt x="266700" y="177800"/>
                  </a:lnTo>
                  <a:lnTo>
                    <a:pt x="266700" y="127000"/>
                  </a:lnTo>
                  <a:lnTo>
                    <a:pt x="266700" y="101600"/>
                  </a:lnTo>
                  <a:lnTo>
                    <a:pt x="266700" y="76200"/>
                  </a:lnTo>
                  <a:lnTo>
                    <a:pt x="254000" y="63500"/>
                  </a:lnTo>
                  <a:lnTo>
                    <a:pt x="254000" y="508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4660900" y="469900"/>
              <a:ext cx="241301" cy="393701"/>
            </a:xfrm>
            <a:custGeom>
              <a:avLst/>
              <a:gdLst/>
              <a:ahLst/>
              <a:cxnLst/>
              <a:rect l="0" t="0" r="0" b="0"/>
              <a:pathLst>
                <a:path w="241301" h="393701">
                  <a:moveTo>
                    <a:pt x="50800" y="12700"/>
                  </a:moveTo>
                  <a:lnTo>
                    <a:pt x="50800" y="63500"/>
                  </a:lnTo>
                  <a:lnTo>
                    <a:pt x="38100" y="127000"/>
                  </a:lnTo>
                  <a:lnTo>
                    <a:pt x="38100" y="190500"/>
                  </a:lnTo>
                  <a:lnTo>
                    <a:pt x="25400" y="254000"/>
                  </a:lnTo>
                  <a:lnTo>
                    <a:pt x="12700" y="304800"/>
                  </a:lnTo>
                  <a:lnTo>
                    <a:pt x="12700" y="342900"/>
                  </a:lnTo>
                  <a:lnTo>
                    <a:pt x="0" y="355600"/>
                  </a:lnTo>
                  <a:lnTo>
                    <a:pt x="12700" y="355600"/>
                  </a:lnTo>
                  <a:lnTo>
                    <a:pt x="12700" y="317500"/>
                  </a:lnTo>
                  <a:lnTo>
                    <a:pt x="12700" y="279400"/>
                  </a:lnTo>
                  <a:lnTo>
                    <a:pt x="38100" y="228600"/>
                  </a:lnTo>
                  <a:lnTo>
                    <a:pt x="50800" y="165100"/>
                  </a:lnTo>
                  <a:lnTo>
                    <a:pt x="63500" y="114300"/>
                  </a:lnTo>
                  <a:lnTo>
                    <a:pt x="76200" y="63500"/>
                  </a:lnTo>
                  <a:lnTo>
                    <a:pt x="88900" y="38100"/>
                  </a:lnTo>
                  <a:lnTo>
                    <a:pt x="114300" y="12700"/>
                  </a:lnTo>
                  <a:lnTo>
                    <a:pt x="127000" y="0"/>
                  </a:lnTo>
                  <a:lnTo>
                    <a:pt x="139700" y="0"/>
                  </a:lnTo>
                  <a:lnTo>
                    <a:pt x="152400" y="12700"/>
                  </a:lnTo>
                  <a:lnTo>
                    <a:pt x="165100" y="38100"/>
                  </a:lnTo>
                  <a:lnTo>
                    <a:pt x="190500" y="76200"/>
                  </a:lnTo>
                  <a:lnTo>
                    <a:pt x="190500" y="114300"/>
                  </a:lnTo>
                  <a:lnTo>
                    <a:pt x="203200" y="152400"/>
                  </a:lnTo>
                  <a:lnTo>
                    <a:pt x="215900" y="203200"/>
                  </a:lnTo>
                  <a:lnTo>
                    <a:pt x="228600" y="254000"/>
                  </a:lnTo>
                  <a:lnTo>
                    <a:pt x="228600" y="304800"/>
                  </a:lnTo>
                  <a:lnTo>
                    <a:pt x="241300" y="342900"/>
                  </a:lnTo>
                  <a:lnTo>
                    <a:pt x="241300" y="368300"/>
                  </a:lnTo>
                  <a:lnTo>
                    <a:pt x="241300" y="381000"/>
                  </a:lnTo>
                  <a:lnTo>
                    <a:pt x="241300" y="3937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4762500" y="673100"/>
              <a:ext cx="177801" cy="25401"/>
            </a:xfrm>
            <a:custGeom>
              <a:avLst/>
              <a:gdLst/>
              <a:ahLst/>
              <a:cxnLst/>
              <a:rect l="0" t="0" r="0" b="0"/>
              <a:pathLst>
                <a:path w="177801" h="25401">
                  <a:moveTo>
                    <a:pt x="0" y="25400"/>
                  </a:moveTo>
                  <a:lnTo>
                    <a:pt x="50800" y="25400"/>
                  </a:lnTo>
                  <a:lnTo>
                    <a:pt x="88900" y="12700"/>
                  </a:lnTo>
                  <a:lnTo>
                    <a:pt x="139700" y="0"/>
                  </a:lnTo>
                  <a:lnTo>
                    <a:pt x="177800" y="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5080000" y="444500"/>
              <a:ext cx="152401" cy="381001"/>
            </a:xfrm>
            <a:custGeom>
              <a:avLst/>
              <a:gdLst/>
              <a:ahLst/>
              <a:cxnLst/>
              <a:rect l="0" t="0" r="0" b="0"/>
              <a:pathLst>
                <a:path w="152401" h="381001">
                  <a:moveTo>
                    <a:pt x="12700" y="0"/>
                  </a:moveTo>
                  <a:lnTo>
                    <a:pt x="38100" y="50800"/>
                  </a:lnTo>
                  <a:lnTo>
                    <a:pt x="38100" y="114300"/>
                  </a:lnTo>
                  <a:lnTo>
                    <a:pt x="25400" y="177800"/>
                  </a:lnTo>
                  <a:lnTo>
                    <a:pt x="12700" y="228600"/>
                  </a:lnTo>
                  <a:lnTo>
                    <a:pt x="12700" y="279400"/>
                  </a:lnTo>
                  <a:lnTo>
                    <a:pt x="0" y="317500"/>
                  </a:lnTo>
                  <a:lnTo>
                    <a:pt x="0" y="342900"/>
                  </a:lnTo>
                  <a:lnTo>
                    <a:pt x="0" y="368300"/>
                  </a:lnTo>
                  <a:lnTo>
                    <a:pt x="12700" y="381000"/>
                  </a:lnTo>
                  <a:lnTo>
                    <a:pt x="38100" y="381000"/>
                  </a:lnTo>
                  <a:lnTo>
                    <a:pt x="50800" y="381000"/>
                  </a:lnTo>
                  <a:lnTo>
                    <a:pt x="88900" y="368300"/>
                  </a:lnTo>
                  <a:lnTo>
                    <a:pt x="114300" y="368300"/>
                  </a:lnTo>
                  <a:lnTo>
                    <a:pt x="127000" y="355600"/>
                  </a:lnTo>
                  <a:lnTo>
                    <a:pt x="127000" y="355600"/>
                  </a:lnTo>
                  <a:lnTo>
                    <a:pt x="152400" y="3556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6159500" y="482600"/>
              <a:ext cx="1" cy="469901"/>
            </a:xfrm>
            <a:custGeom>
              <a:avLst/>
              <a:gdLst/>
              <a:ahLst/>
              <a:cxnLst/>
              <a:rect l="0" t="0" r="0" b="0"/>
              <a:pathLst>
                <a:path w="1" h="469901">
                  <a:moveTo>
                    <a:pt x="0" y="0"/>
                  </a:moveTo>
                  <a:lnTo>
                    <a:pt x="0" y="38100"/>
                  </a:lnTo>
                  <a:lnTo>
                    <a:pt x="0" y="76200"/>
                  </a:lnTo>
                  <a:lnTo>
                    <a:pt x="0" y="139700"/>
                  </a:lnTo>
                  <a:lnTo>
                    <a:pt x="0" y="190500"/>
                  </a:lnTo>
                  <a:lnTo>
                    <a:pt x="0" y="254000"/>
                  </a:lnTo>
                  <a:lnTo>
                    <a:pt x="0" y="317500"/>
                  </a:lnTo>
                  <a:lnTo>
                    <a:pt x="0" y="368300"/>
                  </a:lnTo>
                  <a:lnTo>
                    <a:pt x="0" y="419100"/>
                  </a:lnTo>
                  <a:lnTo>
                    <a:pt x="0" y="444500"/>
                  </a:lnTo>
                  <a:lnTo>
                    <a:pt x="0" y="457200"/>
                  </a:lnTo>
                  <a:lnTo>
                    <a:pt x="0" y="4699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6083300" y="406400"/>
              <a:ext cx="215901" cy="292101"/>
            </a:xfrm>
            <a:custGeom>
              <a:avLst/>
              <a:gdLst/>
              <a:ahLst/>
              <a:cxnLst/>
              <a:rect l="0" t="0" r="0" b="0"/>
              <a:pathLst>
                <a:path w="215901" h="292101">
                  <a:moveTo>
                    <a:pt x="63500" y="101600"/>
                  </a:moveTo>
                  <a:lnTo>
                    <a:pt x="76200" y="63500"/>
                  </a:lnTo>
                  <a:lnTo>
                    <a:pt x="101600" y="25400"/>
                  </a:lnTo>
                  <a:lnTo>
                    <a:pt x="139700" y="0"/>
                  </a:lnTo>
                  <a:lnTo>
                    <a:pt x="152400" y="0"/>
                  </a:lnTo>
                  <a:lnTo>
                    <a:pt x="177800" y="0"/>
                  </a:lnTo>
                  <a:lnTo>
                    <a:pt x="190500" y="25400"/>
                  </a:lnTo>
                  <a:lnTo>
                    <a:pt x="215900" y="63500"/>
                  </a:lnTo>
                  <a:lnTo>
                    <a:pt x="215900" y="101600"/>
                  </a:lnTo>
                  <a:lnTo>
                    <a:pt x="203200" y="139700"/>
                  </a:lnTo>
                  <a:lnTo>
                    <a:pt x="190500" y="177800"/>
                  </a:lnTo>
                  <a:lnTo>
                    <a:pt x="177800" y="215900"/>
                  </a:lnTo>
                  <a:lnTo>
                    <a:pt x="139700" y="241300"/>
                  </a:lnTo>
                  <a:lnTo>
                    <a:pt x="114300" y="266700"/>
                  </a:lnTo>
                  <a:lnTo>
                    <a:pt x="76200" y="292100"/>
                  </a:lnTo>
                  <a:lnTo>
                    <a:pt x="38100" y="292100"/>
                  </a:lnTo>
                  <a:lnTo>
                    <a:pt x="25400" y="292100"/>
                  </a:lnTo>
                  <a:lnTo>
                    <a:pt x="0" y="292100"/>
                  </a:lnTo>
                  <a:lnTo>
                    <a:pt x="0" y="2921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6451600" y="469900"/>
              <a:ext cx="152401" cy="406401"/>
            </a:xfrm>
            <a:custGeom>
              <a:avLst/>
              <a:gdLst/>
              <a:ahLst/>
              <a:cxnLst/>
              <a:rect l="0" t="0" r="0" b="0"/>
              <a:pathLst>
                <a:path w="152401" h="406401">
                  <a:moveTo>
                    <a:pt x="25400" y="0"/>
                  </a:moveTo>
                  <a:lnTo>
                    <a:pt x="38100" y="50800"/>
                  </a:lnTo>
                  <a:lnTo>
                    <a:pt x="38100" y="114300"/>
                  </a:lnTo>
                  <a:lnTo>
                    <a:pt x="38100" y="165100"/>
                  </a:lnTo>
                  <a:lnTo>
                    <a:pt x="25400" y="228600"/>
                  </a:lnTo>
                  <a:lnTo>
                    <a:pt x="12700" y="292100"/>
                  </a:lnTo>
                  <a:lnTo>
                    <a:pt x="0" y="330200"/>
                  </a:lnTo>
                  <a:lnTo>
                    <a:pt x="0" y="355600"/>
                  </a:lnTo>
                  <a:lnTo>
                    <a:pt x="0" y="368300"/>
                  </a:lnTo>
                  <a:lnTo>
                    <a:pt x="0" y="355600"/>
                  </a:lnTo>
                  <a:lnTo>
                    <a:pt x="0" y="342900"/>
                  </a:lnTo>
                  <a:lnTo>
                    <a:pt x="0" y="304800"/>
                  </a:lnTo>
                  <a:lnTo>
                    <a:pt x="12700" y="241300"/>
                  </a:lnTo>
                  <a:lnTo>
                    <a:pt x="12700" y="177800"/>
                  </a:lnTo>
                  <a:lnTo>
                    <a:pt x="38100" y="114300"/>
                  </a:lnTo>
                  <a:lnTo>
                    <a:pt x="50800" y="76200"/>
                  </a:lnTo>
                  <a:lnTo>
                    <a:pt x="63500" y="50800"/>
                  </a:lnTo>
                  <a:lnTo>
                    <a:pt x="76200" y="38100"/>
                  </a:lnTo>
                  <a:lnTo>
                    <a:pt x="88900" y="38100"/>
                  </a:lnTo>
                  <a:lnTo>
                    <a:pt x="88900" y="50800"/>
                  </a:lnTo>
                  <a:lnTo>
                    <a:pt x="114300" y="63500"/>
                  </a:lnTo>
                  <a:lnTo>
                    <a:pt x="114300" y="88900"/>
                  </a:lnTo>
                  <a:lnTo>
                    <a:pt x="127000" y="139700"/>
                  </a:lnTo>
                  <a:lnTo>
                    <a:pt x="127000" y="190500"/>
                  </a:lnTo>
                  <a:lnTo>
                    <a:pt x="139700" y="241300"/>
                  </a:lnTo>
                  <a:lnTo>
                    <a:pt x="152400" y="279400"/>
                  </a:lnTo>
                  <a:lnTo>
                    <a:pt x="152400" y="330200"/>
                  </a:lnTo>
                  <a:lnTo>
                    <a:pt x="152400" y="355600"/>
                  </a:lnTo>
                  <a:lnTo>
                    <a:pt x="152400" y="381000"/>
                  </a:lnTo>
                  <a:lnTo>
                    <a:pt x="152400" y="393700"/>
                  </a:lnTo>
                  <a:lnTo>
                    <a:pt x="152400" y="4064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6438900" y="685800"/>
              <a:ext cx="203201" cy="63501"/>
            </a:xfrm>
            <a:custGeom>
              <a:avLst/>
              <a:gdLst/>
              <a:ahLst/>
              <a:cxnLst/>
              <a:rect l="0" t="0" r="0" b="0"/>
              <a:pathLst>
                <a:path w="203201" h="63501">
                  <a:moveTo>
                    <a:pt x="0" y="63500"/>
                  </a:moveTo>
                  <a:lnTo>
                    <a:pt x="25400" y="50800"/>
                  </a:lnTo>
                  <a:lnTo>
                    <a:pt x="63500" y="38100"/>
                  </a:lnTo>
                  <a:lnTo>
                    <a:pt x="101600" y="25400"/>
                  </a:lnTo>
                  <a:lnTo>
                    <a:pt x="152400" y="12700"/>
                  </a:lnTo>
                  <a:lnTo>
                    <a:pt x="203200" y="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6743700" y="482600"/>
              <a:ext cx="127001" cy="393701"/>
            </a:xfrm>
            <a:custGeom>
              <a:avLst/>
              <a:gdLst/>
              <a:ahLst/>
              <a:cxnLst/>
              <a:rect l="0" t="0" r="0" b="0"/>
              <a:pathLst>
                <a:path w="127001" h="393701">
                  <a:moveTo>
                    <a:pt x="127000" y="0"/>
                  </a:moveTo>
                  <a:lnTo>
                    <a:pt x="88900" y="25400"/>
                  </a:lnTo>
                  <a:lnTo>
                    <a:pt x="63500" y="38100"/>
                  </a:lnTo>
                  <a:lnTo>
                    <a:pt x="38100" y="76200"/>
                  </a:lnTo>
                  <a:lnTo>
                    <a:pt x="25400" y="101600"/>
                  </a:lnTo>
                  <a:lnTo>
                    <a:pt x="25400" y="139700"/>
                  </a:lnTo>
                  <a:lnTo>
                    <a:pt x="25400" y="165100"/>
                  </a:lnTo>
                  <a:lnTo>
                    <a:pt x="50800" y="203200"/>
                  </a:lnTo>
                  <a:lnTo>
                    <a:pt x="63500" y="228600"/>
                  </a:lnTo>
                  <a:lnTo>
                    <a:pt x="88900" y="266700"/>
                  </a:lnTo>
                  <a:lnTo>
                    <a:pt x="101600" y="292100"/>
                  </a:lnTo>
                  <a:lnTo>
                    <a:pt x="114300" y="317500"/>
                  </a:lnTo>
                  <a:lnTo>
                    <a:pt x="114300" y="342900"/>
                  </a:lnTo>
                  <a:lnTo>
                    <a:pt x="114300" y="355600"/>
                  </a:lnTo>
                  <a:lnTo>
                    <a:pt x="101600" y="368300"/>
                  </a:lnTo>
                  <a:lnTo>
                    <a:pt x="88900" y="381000"/>
                  </a:lnTo>
                  <a:lnTo>
                    <a:pt x="76200" y="393700"/>
                  </a:lnTo>
                  <a:lnTo>
                    <a:pt x="50800" y="393700"/>
                  </a:lnTo>
                  <a:lnTo>
                    <a:pt x="25400" y="393700"/>
                  </a:lnTo>
                  <a:lnTo>
                    <a:pt x="12700" y="381000"/>
                  </a:lnTo>
                  <a:lnTo>
                    <a:pt x="12700" y="381000"/>
                  </a:lnTo>
                  <a:lnTo>
                    <a:pt x="0" y="368300"/>
                  </a:lnTo>
                  <a:lnTo>
                    <a:pt x="0" y="3556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6997700" y="495300"/>
              <a:ext cx="101601" cy="393701"/>
            </a:xfrm>
            <a:custGeom>
              <a:avLst/>
              <a:gdLst/>
              <a:ahLst/>
              <a:cxnLst/>
              <a:rect l="0" t="0" r="0" b="0"/>
              <a:pathLst>
                <a:path w="101601" h="393701">
                  <a:moveTo>
                    <a:pt x="76200" y="0"/>
                  </a:moveTo>
                  <a:lnTo>
                    <a:pt x="50800" y="12700"/>
                  </a:lnTo>
                  <a:lnTo>
                    <a:pt x="25400" y="25400"/>
                  </a:lnTo>
                  <a:lnTo>
                    <a:pt x="0" y="50800"/>
                  </a:lnTo>
                  <a:lnTo>
                    <a:pt x="0" y="88900"/>
                  </a:lnTo>
                  <a:lnTo>
                    <a:pt x="0" y="114300"/>
                  </a:lnTo>
                  <a:lnTo>
                    <a:pt x="25400" y="152400"/>
                  </a:lnTo>
                  <a:lnTo>
                    <a:pt x="38100" y="177800"/>
                  </a:lnTo>
                  <a:lnTo>
                    <a:pt x="63500" y="215900"/>
                  </a:lnTo>
                  <a:lnTo>
                    <a:pt x="88900" y="241300"/>
                  </a:lnTo>
                  <a:lnTo>
                    <a:pt x="101600" y="266700"/>
                  </a:lnTo>
                  <a:lnTo>
                    <a:pt x="101600" y="292100"/>
                  </a:lnTo>
                  <a:lnTo>
                    <a:pt x="101600" y="317500"/>
                  </a:lnTo>
                  <a:lnTo>
                    <a:pt x="76200" y="330200"/>
                  </a:lnTo>
                  <a:lnTo>
                    <a:pt x="63500" y="355600"/>
                  </a:lnTo>
                  <a:lnTo>
                    <a:pt x="38100" y="381000"/>
                  </a:lnTo>
                  <a:lnTo>
                    <a:pt x="25400" y="393700"/>
                  </a:lnTo>
                  <a:lnTo>
                    <a:pt x="25400" y="393700"/>
                  </a:lnTo>
                  <a:lnTo>
                    <a:pt x="25400" y="3683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7315200" y="533400"/>
              <a:ext cx="50801" cy="330201"/>
            </a:xfrm>
            <a:custGeom>
              <a:avLst/>
              <a:gdLst/>
              <a:ahLst/>
              <a:cxnLst/>
              <a:rect l="0" t="0" r="0" b="0"/>
              <a:pathLst>
                <a:path w="50801" h="330201">
                  <a:moveTo>
                    <a:pt x="0" y="0"/>
                  </a:moveTo>
                  <a:lnTo>
                    <a:pt x="12700" y="12700"/>
                  </a:lnTo>
                  <a:lnTo>
                    <a:pt x="12700" y="50800"/>
                  </a:lnTo>
                  <a:lnTo>
                    <a:pt x="12700" y="76200"/>
                  </a:lnTo>
                  <a:lnTo>
                    <a:pt x="12700" y="114300"/>
                  </a:lnTo>
                  <a:lnTo>
                    <a:pt x="12700" y="152400"/>
                  </a:lnTo>
                  <a:lnTo>
                    <a:pt x="12700" y="203200"/>
                  </a:lnTo>
                  <a:lnTo>
                    <a:pt x="12700" y="241300"/>
                  </a:lnTo>
                  <a:lnTo>
                    <a:pt x="25400" y="279400"/>
                  </a:lnTo>
                  <a:lnTo>
                    <a:pt x="25400" y="292100"/>
                  </a:lnTo>
                  <a:lnTo>
                    <a:pt x="25400" y="317500"/>
                  </a:lnTo>
                  <a:lnTo>
                    <a:pt x="50800" y="3302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7569200" y="584200"/>
              <a:ext cx="139701" cy="292101"/>
            </a:xfrm>
            <a:custGeom>
              <a:avLst/>
              <a:gdLst/>
              <a:ahLst/>
              <a:cxnLst/>
              <a:rect l="0" t="0" r="0" b="0"/>
              <a:pathLst>
                <a:path w="139701" h="292101">
                  <a:moveTo>
                    <a:pt x="0" y="0"/>
                  </a:moveTo>
                  <a:lnTo>
                    <a:pt x="25400" y="50800"/>
                  </a:lnTo>
                  <a:lnTo>
                    <a:pt x="25400" y="114300"/>
                  </a:lnTo>
                  <a:lnTo>
                    <a:pt x="38100" y="165100"/>
                  </a:lnTo>
                  <a:lnTo>
                    <a:pt x="38100" y="203200"/>
                  </a:lnTo>
                  <a:lnTo>
                    <a:pt x="50800" y="241300"/>
                  </a:lnTo>
                  <a:lnTo>
                    <a:pt x="63500" y="266700"/>
                  </a:lnTo>
                  <a:lnTo>
                    <a:pt x="63500" y="279400"/>
                  </a:lnTo>
                  <a:lnTo>
                    <a:pt x="76200" y="292100"/>
                  </a:lnTo>
                  <a:lnTo>
                    <a:pt x="88900" y="279400"/>
                  </a:lnTo>
                  <a:lnTo>
                    <a:pt x="101600" y="279400"/>
                  </a:lnTo>
                  <a:lnTo>
                    <a:pt x="101600" y="266700"/>
                  </a:lnTo>
                  <a:lnTo>
                    <a:pt x="114300" y="228600"/>
                  </a:lnTo>
                  <a:lnTo>
                    <a:pt x="114300" y="190500"/>
                  </a:lnTo>
                  <a:lnTo>
                    <a:pt x="127000" y="152400"/>
                  </a:lnTo>
                  <a:lnTo>
                    <a:pt x="127000" y="114300"/>
                  </a:lnTo>
                  <a:lnTo>
                    <a:pt x="127000" y="88900"/>
                  </a:lnTo>
                  <a:lnTo>
                    <a:pt x="127000" y="50800"/>
                  </a:lnTo>
                  <a:lnTo>
                    <a:pt x="139700" y="38100"/>
                  </a:lnTo>
                  <a:lnTo>
                    <a:pt x="139700" y="12700"/>
                  </a:lnTo>
                  <a:lnTo>
                    <a:pt x="139700" y="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7823200" y="584200"/>
              <a:ext cx="228601" cy="317501"/>
            </a:xfrm>
            <a:custGeom>
              <a:avLst/>
              <a:gdLst/>
              <a:ahLst/>
              <a:cxnLst/>
              <a:rect l="0" t="0" r="0" b="0"/>
              <a:pathLst>
                <a:path w="228601" h="317501">
                  <a:moveTo>
                    <a:pt x="38100" y="0"/>
                  </a:moveTo>
                  <a:lnTo>
                    <a:pt x="50800" y="0"/>
                  </a:lnTo>
                  <a:lnTo>
                    <a:pt x="38100" y="0"/>
                  </a:lnTo>
                  <a:lnTo>
                    <a:pt x="38100" y="25400"/>
                  </a:lnTo>
                  <a:lnTo>
                    <a:pt x="25400" y="63500"/>
                  </a:lnTo>
                  <a:lnTo>
                    <a:pt x="12700" y="114300"/>
                  </a:lnTo>
                  <a:lnTo>
                    <a:pt x="0" y="152400"/>
                  </a:lnTo>
                  <a:lnTo>
                    <a:pt x="0" y="203200"/>
                  </a:lnTo>
                  <a:lnTo>
                    <a:pt x="0" y="241300"/>
                  </a:lnTo>
                  <a:lnTo>
                    <a:pt x="12700" y="266700"/>
                  </a:lnTo>
                  <a:lnTo>
                    <a:pt x="38100" y="292100"/>
                  </a:lnTo>
                  <a:lnTo>
                    <a:pt x="50800" y="317500"/>
                  </a:lnTo>
                  <a:lnTo>
                    <a:pt x="88900" y="317500"/>
                  </a:lnTo>
                  <a:lnTo>
                    <a:pt x="127000" y="317500"/>
                  </a:lnTo>
                  <a:lnTo>
                    <a:pt x="152400" y="304800"/>
                  </a:lnTo>
                  <a:lnTo>
                    <a:pt x="190500" y="304800"/>
                  </a:lnTo>
                  <a:lnTo>
                    <a:pt x="228600" y="2794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7861300" y="558800"/>
              <a:ext cx="152401" cy="12701"/>
            </a:xfrm>
            <a:custGeom>
              <a:avLst/>
              <a:gdLst/>
              <a:ahLst/>
              <a:cxnLst/>
              <a:rect l="0" t="0" r="0" b="0"/>
              <a:pathLst>
                <a:path w="152401" h="12701">
                  <a:moveTo>
                    <a:pt x="0" y="12700"/>
                  </a:moveTo>
                  <a:lnTo>
                    <a:pt x="38100" y="0"/>
                  </a:lnTo>
                  <a:lnTo>
                    <a:pt x="76200" y="0"/>
                  </a:lnTo>
                  <a:lnTo>
                    <a:pt x="114300" y="0"/>
                  </a:lnTo>
                  <a:lnTo>
                    <a:pt x="139700" y="0"/>
                  </a:lnTo>
                  <a:lnTo>
                    <a:pt x="152400" y="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7835900" y="736600"/>
              <a:ext cx="215901" cy="1"/>
            </a:xfrm>
            <a:custGeom>
              <a:avLst/>
              <a:gdLst/>
              <a:ahLst/>
              <a:cxnLst/>
              <a:rect l="0" t="0" r="0" b="0"/>
              <a:pathLst>
                <a:path w="215901" h="1">
                  <a:moveTo>
                    <a:pt x="0" y="0"/>
                  </a:moveTo>
                  <a:lnTo>
                    <a:pt x="38100" y="0"/>
                  </a:lnTo>
                  <a:lnTo>
                    <a:pt x="101600" y="0"/>
                  </a:lnTo>
                  <a:lnTo>
                    <a:pt x="152400" y="0"/>
                  </a:lnTo>
                  <a:lnTo>
                    <a:pt x="215900" y="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5613400" y="1168400"/>
              <a:ext cx="2717801" cy="101601"/>
            </a:xfrm>
            <a:custGeom>
              <a:avLst/>
              <a:gdLst/>
              <a:ahLst/>
              <a:cxnLst/>
              <a:rect l="0" t="0" r="0" b="0"/>
              <a:pathLst>
                <a:path w="2717801" h="101601">
                  <a:moveTo>
                    <a:pt x="0" y="0"/>
                  </a:moveTo>
                  <a:lnTo>
                    <a:pt x="0" y="12700"/>
                  </a:lnTo>
                  <a:lnTo>
                    <a:pt x="25400" y="12700"/>
                  </a:lnTo>
                  <a:lnTo>
                    <a:pt x="50800" y="25400"/>
                  </a:lnTo>
                  <a:lnTo>
                    <a:pt x="76200" y="25400"/>
                  </a:lnTo>
                  <a:lnTo>
                    <a:pt x="114300" y="25400"/>
                  </a:lnTo>
                  <a:lnTo>
                    <a:pt x="152400" y="38100"/>
                  </a:lnTo>
                  <a:lnTo>
                    <a:pt x="203200" y="38100"/>
                  </a:lnTo>
                  <a:lnTo>
                    <a:pt x="266700" y="38100"/>
                  </a:lnTo>
                  <a:lnTo>
                    <a:pt x="317500" y="50800"/>
                  </a:lnTo>
                  <a:lnTo>
                    <a:pt x="381000" y="50800"/>
                  </a:lnTo>
                  <a:lnTo>
                    <a:pt x="457200" y="50800"/>
                  </a:lnTo>
                  <a:lnTo>
                    <a:pt x="533400" y="63500"/>
                  </a:lnTo>
                  <a:lnTo>
                    <a:pt x="609600" y="63500"/>
                  </a:lnTo>
                  <a:lnTo>
                    <a:pt x="685800" y="63500"/>
                  </a:lnTo>
                  <a:lnTo>
                    <a:pt x="774700" y="50800"/>
                  </a:lnTo>
                  <a:lnTo>
                    <a:pt x="863600" y="50800"/>
                  </a:lnTo>
                  <a:lnTo>
                    <a:pt x="952500" y="50800"/>
                  </a:lnTo>
                  <a:lnTo>
                    <a:pt x="1041400" y="50800"/>
                  </a:lnTo>
                  <a:lnTo>
                    <a:pt x="1143000" y="50800"/>
                  </a:lnTo>
                  <a:lnTo>
                    <a:pt x="1231900" y="50800"/>
                  </a:lnTo>
                  <a:lnTo>
                    <a:pt x="1333500" y="38100"/>
                  </a:lnTo>
                  <a:lnTo>
                    <a:pt x="1422400" y="38100"/>
                  </a:lnTo>
                  <a:lnTo>
                    <a:pt x="1536700" y="38100"/>
                  </a:lnTo>
                  <a:lnTo>
                    <a:pt x="1625600" y="38100"/>
                  </a:lnTo>
                  <a:lnTo>
                    <a:pt x="1727200" y="38100"/>
                  </a:lnTo>
                  <a:lnTo>
                    <a:pt x="1828800" y="38100"/>
                  </a:lnTo>
                  <a:lnTo>
                    <a:pt x="1917700" y="50800"/>
                  </a:lnTo>
                  <a:lnTo>
                    <a:pt x="2032000" y="50800"/>
                  </a:lnTo>
                  <a:lnTo>
                    <a:pt x="2133600" y="63500"/>
                  </a:lnTo>
                  <a:lnTo>
                    <a:pt x="2222500" y="63500"/>
                  </a:lnTo>
                  <a:lnTo>
                    <a:pt x="2324100" y="76200"/>
                  </a:lnTo>
                  <a:lnTo>
                    <a:pt x="2413000" y="76200"/>
                  </a:lnTo>
                  <a:lnTo>
                    <a:pt x="2489200" y="88900"/>
                  </a:lnTo>
                  <a:lnTo>
                    <a:pt x="2552700" y="88900"/>
                  </a:lnTo>
                  <a:lnTo>
                    <a:pt x="2616200" y="101600"/>
                  </a:lnTo>
                  <a:lnTo>
                    <a:pt x="2667000" y="101600"/>
                  </a:lnTo>
                  <a:lnTo>
                    <a:pt x="2717800" y="10160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1689100" y="1104900"/>
              <a:ext cx="3543301" cy="215901"/>
            </a:xfrm>
            <a:custGeom>
              <a:avLst/>
              <a:gdLst/>
              <a:ahLst/>
              <a:cxnLst/>
              <a:rect l="0" t="0" r="0" b="0"/>
              <a:pathLst>
                <a:path w="3543301" h="215901">
                  <a:moveTo>
                    <a:pt x="0" y="215900"/>
                  </a:moveTo>
                  <a:lnTo>
                    <a:pt x="38100" y="215900"/>
                  </a:lnTo>
                  <a:lnTo>
                    <a:pt x="88900" y="215900"/>
                  </a:lnTo>
                  <a:lnTo>
                    <a:pt x="152400" y="215900"/>
                  </a:lnTo>
                  <a:lnTo>
                    <a:pt x="215900" y="215900"/>
                  </a:lnTo>
                  <a:lnTo>
                    <a:pt x="279400" y="203200"/>
                  </a:lnTo>
                  <a:lnTo>
                    <a:pt x="355600" y="203200"/>
                  </a:lnTo>
                  <a:lnTo>
                    <a:pt x="431800" y="203200"/>
                  </a:lnTo>
                  <a:lnTo>
                    <a:pt x="508000" y="177800"/>
                  </a:lnTo>
                  <a:lnTo>
                    <a:pt x="584200" y="177800"/>
                  </a:lnTo>
                  <a:lnTo>
                    <a:pt x="685800" y="165100"/>
                  </a:lnTo>
                  <a:lnTo>
                    <a:pt x="774700" y="165100"/>
                  </a:lnTo>
                  <a:lnTo>
                    <a:pt x="863600" y="152400"/>
                  </a:lnTo>
                  <a:lnTo>
                    <a:pt x="952500" y="139700"/>
                  </a:lnTo>
                  <a:lnTo>
                    <a:pt x="1054100" y="139700"/>
                  </a:lnTo>
                  <a:lnTo>
                    <a:pt x="1155700" y="127000"/>
                  </a:lnTo>
                  <a:lnTo>
                    <a:pt x="1257300" y="127000"/>
                  </a:lnTo>
                  <a:lnTo>
                    <a:pt x="1371600" y="114300"/>
                  </a:lnTo>
                  <a:lnTo>
                    <a:pt x="1473200" y="101600"/>
                  </a:lnTo>
                  <a:lnTo>
                    <a:pt x="1574800" y="101600"/>
                  </a:lnTo>
                  <a:lnTo>
                    <a:pt x="1676400" y="88900"/>
                  </a:lnTo>
                  <a:lnTo>
                    <a:pt x="1790700" y="88900"/>
                  </a:lnTo>
                  <a:lnTo>
                    <a:pt x="1905000" y="76200"/>
                  </a:lnTo>
                  <a:lnTo>
                    <a:pt x="2019300" y="63500"/>
                  </a:lnTo>
                  <a:lnTo>
                    <a:pt x="2120900" y="63500"/>
                  </a:lnTo>
                  <a:lnTo>
                    <a:pt x="2235200" y="50800"/>
                  </a:lnTo>
                  <a:lnTo>
                    <a:pt x="2349500" y="38100"/>
                  </a:lnTo>
                  <a:lnTo>
                    <a:pt x="2463800" y="25400"/>
                  </a:lnTo>
                  <a:lnTo>
                    <a:pt x="2578100" y="25400"/>
                  </a:lnTo>
                  <a:lnTo>
                    <a:pt x="2692400" y="12700"/>
                  </a:lnTo>
                  <a:lnTo>
                    <a:pt x="2806700" y="12700"/>
                  </a:lnTo>
                  <a:lnTo>
                    <a:pt x="2908300" y="12700"/>
                  </a:lnTo>
                  <a:lnTo>
                    <a:pt x="3022600" y="12700"/>
                  </a:lnTo>
                  <a:lnTo>
                    <a:pt x="3124200" y="0"/>
                  </a:lnTo>
                  <a:lnTo>
                    <a:pt x="3225800" y="0"/>
                  </a:lnTo>
                  <a:lnTo>
                    <a:pt x="3327400" y="0"/>
                  </a:lnTo>
                  <a:lnTo>
                    <a:pt x="3429000" y="0"/>
                  </a:lnTo>
                  <a:lnTo>
                    <a:pt x="3543300" y="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0116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066800"/>
            <a:ext cx="6019800" cy="2466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28800" y="152400"/>
            <a:ext cx="58456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+mj-lt"/>
              </a:rPr>
              <a:t>IMPERSONAL PASSIVE</a:t>
            </a:r>
            <a:endParaRPr lang="en-US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2103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7101432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297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8458756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2984500" y="1587500"/>
            <a:ext cx="4051301" cy="787401"/>
            <a:chOff x="2984500" y="1587500"/>
            <a:chExt cx="4051301" cy="787401"/>
          </a:xfrm>
        </p:grpSpPr>
        <p:sp>
          <p:nvSpPr>
            <p:cNvPr id="13" name="Freeform 12"/>
            <p:cNvSpPr/>
            <p:nvPr/>
          </p:nvSpPr>
          <p:spPr>
            <a:xfrm>
              <a:off x="3009900" y="2362200"/>
              <a:ext cx="1" cy="12701"/>
            </a:xfrm>
            <a:custGeom>
              <a:avLst/>
              <a:gdLst/>
              <a:ahLst/>
              <a:cxnLst/>
              <a:rect l="0" t="0" r="0" b="0"/>
              <a:pathLst>
                <a:path w="1" h="12701">
                  <a:moveTo>
                    <a:pt x="0" y="12700"/>
                  </a:moveTo>
                  <a:lnTo>
                    <a:pt x="0" y="0"/>
                  </a:lnTo>
                </a:path>
              </a:pathLst>
            </a:custGeom>
            <a:ln w="45720" cap="flat" cmpd="sng" algn="ctr">
              <a:solidFill>
                <a:srgbClr val="8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2984500" y="2324100"/>
              <a:ext cx="1409701" cy="25401"/>
            </a:xfrm>
            <a:custGeom>
              <a:avLst/>
              <a:gdLst/>
              <a:ahLst/>
              <a:cxnLst/>
              <a:rect l="0" t="0" r="0" b="0"/>
              <a:pathLst>
                <a:path w="1409701" h="25401">
                  <a:moveTo>
                    <a:pt x="0" y="0"/>
                  </a:moveTo>
                  <a:lnTo>
                    <a:pt x="0" y="0"/>
                  </a:lnTo>
                  <a:lnTo>
                    <a:pt x="12700" y="12700"/>
                  </a:lnTo>
                  <a:lnTo>
                    <a:pt x="12700" y="12700"/>
                  </a:lnTo>
                  <a:lnTo>
                    <a:pt x="25400" y="12700"/>
                  </a:lnTo>
                  <a:lnTo>
                    <a:pt x="38100" y="12700"/>
                  </a:lnTo>
                  <a:lnTo>
                    <a:pt x="38100" y="25400"/>
                  </a:lnTo>
                  <a:lnTo>
                    <a:pt x="50800" y="25400"/>
                  </a:lnTo>
                  <a:lnTo>
                    <a:pt x="50800" y="25400"/>
                  </a:lnTo>
                  <a:lnTo>
                    <a:pt x="76200" y="25400"/>
                  </a:lnTo>
                  <a:lnTo>
                    <a:pt x="76200" y="25400"/>
                  </a:lnTo>
                  <a:lnTo>
                    <a:pt x="88900" y="25400"/>
                  </a:lnTo>
                  <a:lnTo>
                    <a:pt x="101600" y="25400"/>
                  </a:lnTo>
                  <a:lnTo>
                    <a:pt x="114300" y="25400"/>
                  </a:lnTo>
                  <a:lnTo>
                    <a:pt x="127000" y="25400"/>
                  </a:lnTo>
                  <a:lnTo>
                    <a:pt x="152400" y="25400"/>
                  </a:lnTo>
                  <a:lnTo>
                    <a:pt x="165100" y="25400"/>
                  </a:lnTo>
                  <a:lnTo>
                    <a:pt x="190500" y="25400"/>
                  </a:lnTo>
                  <a:lnTo>
                    <a:pt x="203200" y="12700"/>
                  </a:lnTo>
                  <a:lnTo>
                    <a:pt x="215900" y="12700"/>
                  </a:lnTo>
                  <a:lnTo>
                    <a:pt x="228600" y="12700"/>
                  </a:lnTo>
                  <a:lnTo>
                    <a:pt x="241300" y="12700"/>
                  </a:lnTo>
                  <a:lnTo>
                    <a:pt x="266700" y="12700"/>
                  </a:lnTo>
                  <a:lnTo>
                    <a:pt x="279400" y="12700"/>
                  </a:lnTo>
                  <a:lnTo>
                    <a:pt x="304800" y="12700"/>
                  </a:lnTo>
                  <a:lnTo>
                    <a:pt x="317500" y="12700"/>
                  </a:lnTo>
                  <a:lnTo>
                    <a:pt x="342900" y="12700"/>
                  </a:lnTo>
                  <a:lnTo>
                    <a:pt x="355600" y="12700"/>
                  </a:lnTo>
                  <a:lnTo>
                    <a:pt x="368300" y="12700"/>
                  </a:lnTo>
                  <a:lnTo>
                    <a:pt x="393700" y="12700"/>
                  </a:lnTo>
                  <a:lnTo>
                    <a:pt x="406400" y="12700"/>
                  </a:lnTo>
                  <a:lnTo>
                    <a:pt x="419100" y="12700"/>
                  </a:lnTo>
                  <a:lnTo>
                    <a:pt x="431800" y="12700"/>
                  </a:lnTo>
                  <a:lnTo>
                    <a:pt x="457200" y="12700"/>
                  </a:lnTo>
                  <a:lnTo>
                    <a:pt x="469900" y="12700"/>
                  </a:lnTo>
                  <a:lnTo>
                    <a:pt x="495300" y="12700"/>
                  </a:lnTo>
                  <a:lnTo>
                    <a:pt x="508000" y="12700"/>
                  </a:lnTo>
                  <a:lnTo>
                    <a:pt x="533400" y="12700"/>
                  </a:lnTo>
                  <a:lnTo>
                    <a:pt x="546100" y="12700"/>
                  </a:lnTo>
                  <a:lnTo>
                    <a:pt x="558800" y="12700"/>
                  </a:lnTo>
                  <a:lnTo>
                    <a:pt x="584200" y="12700"/>
                  </a:lnTo>
                  <a:lnTo>
                    <a:pt x="596900" y="12700"/>
                  </a:lnTo>
                  <a:lnTo>
                    <a:pt x="622300" y="12700"/>
                  </a:lnTo>
                  <a:lnTo>
                    <a:pt x="635000" y="12700"/>
                  </a:lnTo>
                  <a:lnTo>
                    <a:pt x="647700" y="12700"/>
                  </a:lnTo>
                  <a:lnTo>
                    <a:pt x="673100" y="12700"/>
                  </a:lnTo>
                  <a:lnTo>
                    <a:pt x="685800" y="12700"/>
                  </a:lnTo>
                  <a:lnTo>
                    <a:pt x="698500" y="12700"/>
                  </a:lnTo>
                  <a:lnTo>
                    <a:pt x="723900" y="12700"/>
                  </a:lnTo>
                  <a:lnTo>
                    <a:pt x="736600" y="12700"/>
                  </a:lnTo>
                  <a:lnTo>
                    <a:pt x="762000" y="12700"/>
                  </a:lnTo>
                  <a:lnTo>
                    <a:pt x="774700" y="12700"/>
                  </a:lnTo>
                  <a:lnTo>
                    <a:pt x="800100" y="12700"/>
                  </a:lnTo>
                  <a:lnTo>
                    <a:pt x="812800" y="12700"/>
                  </a:lnTo>
                  <a:lnTo>
                    <a:pt x="838200" y="12700"/>
                  </a:lnTo>
                  <a:lnTo>
                    <a:pt x="850900" y="12700"/>
                  </a:lnTo>
                  <a:lnTo>
                    <a:pt x="876300" y="12700"/>
                  </a:lnTo>
                  <a:lnTo>
                    <a:pt x="889000" y="12700"/>
                  </a:lnTo>
                  <a:lnTo>
                    <a:pt x="914400" y="12700"/>
                  </a:lnTo>
                  <a:lnTo>
                    <a:pt x="939800" y="12700"/>
                  </a:lnTo>
                  <a:lnTo>
                    <a:pt x="952500" y="12700"/>
                  </a:lnTo>
                  <a:lnTo>
                    <a:pt x="965200" y="12700"/>
                  </a:lnTo>
                  <a:lnTo>
                    <a:pt x="990600" y="12700"/>
                  </a:lnTo>
                  <a:lnTo>
                    <a:pt x="1003300" y="25400"/>
                  </a:lnTo>
                  <a:lnTo>
                    <a:pt x="1028700" y="25400"/>
                  </a:lnTo>
                  <a:lnTo>
                    <a:pt x="1054100" y="25400"/>
                  </a:lnTo>
                  <a:lnTo>
                    <a:pt x="1066800" y="12700"/>
                  </a:lnTo>
                  <a:lnTo>
                    <a:pt x="1092200" y="12700"/>
                  </a:lnTo>
                  <a:lnTo>
                    <a:pt x="1117600" y="25400"/>
                  </a:lnTo>
                  <a:lnTo>
                    <a:pt x="1130300" y="25400"/>
                  </a:lnTo>
                  <a:lnTo>
                    <a:pt x="1155700" y="25400"/>
                  </a:lnTo>
                  <a:lnTo>
                    <a:pt x="1181100" y="25400"/>
                  </a:lnTo>
                  <a:lnTo>
                    <a:pt x="1193800" y="25400"/>
                  </a:lnTo>
                  <a:lnTo>
                    <a:pt x="1219200" y="25400"/>
                  </a:lnTo>
                  <a:lnTo>
                    <a:pt x="1231900" y="25400"/>
                  </a:lnTo>
                  <a:lnTo>
                    <a:pt x="1257300" y="25400"/>
                  </a:lnTo>
                  <a:lnTo>
                    <a:pt x="1270000" y="25400"/>
                  </a:lnTo>
                  <a:lnTo>
                    <a:pt x="1295400" y="25400"/>
                  </a:lnTo>
                  <a:lnTo>
                    <a:pt x="1308100" y="25400"/>
                  </a:lnTo>
                  <a:lnTo>
                    <a:pt x="1333500" y="25400"/>
                  </a:lnTo>
                  <a:lnTo>
                    <a:pt x="1346200" y="25400"/>
                  </a:lnTo>
                  <a:lnTo>
                    <a:pt x="1358900" y="25400"/>
                  </a:lnTo>
                  <a:lnTo>
                    <a:pt x="1371600" y="25400"/>
                  </a:lnTo>
                  <a:lnTo>
                    <a:pt x="1384300" y="25400"/>
                  </a:lnTo>
                  <a:lnTo>
                    <a:pt x="1409700" y="25400"/>
                  </a:lnTo>
                  <a:lnTo>
                    <a:pt x="1409700" y="25400"/>
                  </a:lnTo>
                </a:path>
              </a:pathLst>
            </a:custGeom>
            <a:ln w="45720" cap="flat" cmpd="sng" algn="ctr">
              <a:solidFill>
                <a:srgbClr val="8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3619500" y="1943100"/>
              <a:ext cx="355601" cy="25401"/>
            </a:xfrm>
            <a:custGeom>
              <a:avLst/>
              <a:gdLst/>
              <a:ahLst/>
              <a:cxnLst/>
              <a:rect l="0" t="0" r="0" b="0"/>
              <a:pathLst>
                <a:path w="355601" h="25401">
                  <a:moveTo>
                    <a:pt x="12700" y="0"/>
                  </a:moveTo>
                  <a:lnTo>
                    <a:pt x="0" y="0"/>
                  </a:lnTo>
                  <a:lnTo>
                    <a:pt x="12700" y="12700"/>
                  </a:lnTo>
                  <a:lnTo>
                    <a:pt x="12700" y="12700"/>
                  </a:lnTo>
                  <a:lnTo>
                    <a:pt x="25400" y="12700"/>
                  </a:lnTo>
                  <a:lnTo>
                    <a:pt x="25400" y="12700"/>
                  </a:lnTo>
                  <a:lnTo>
                    <a:pt x="38100" y="25400"/>
                  </a:lnTo>
                  <a:lnTo>
                    <a:pt x="50800" y="25400"/>
                  </a:lnTo>
                  <a:lnTo>
                    <a:pt x="63500" y="25400"/>
                  </a:lnTo>
                  <a:lnTo>
                    <a:pt x="63500" y="25400"/>
                  </a:lnTo>
                  <a:lnTo>
                    <a:pt x="76200" y="25400"/>
                  </a:lnTo>
                  <a:lnTo>
                    <a:pt x="88900" y="25400"/>
                  </a:lnTo>
                  <a:lnTo>
                    <a:pt x="101600" y="25400"/>
                  </a:lnTo>
                  <a:lnTo>
                    <a:pt x="114300" y="25400"/>
                  </a:lnTo>
                  <a:lnTo>
                    <a:pt x="127000" y="25400"/>
                  </a:lnTo>
                  <a:lnTo>
                    <a:pt x="139700" y="25400"/>
                  </a:lnTo>
                  <a:lnTo>
                    <a:pt x="152400" y="25400"/>
                  </a:lnTo>
                  <a:lnTo>
                    <a:pt x="165100" y="25400"/>
                  </a:lnTo>
                  <a:lnTo>
                    <a:pt x="177800" y="25400"/>
                  </a:lnTo>
                  <a:lnTo>
                    <a:pt x="190500" y="25400"/>
                  </a:lnTo>
                  <a:lnTo>
                    <a:pt x="203200" y="25400"/>
                  </a:lnTo>
                  <a:lnTo>
                    <a:pt x="215900" y="25400"/>
                  </a:lnTo>
                  <a:lnTo>
                    <a:pt x="228600" y="25400"/>
                  </a:lnTo>
                  <a:lnTo>
                    <a:pt x="241300" y="25400"/>
                  </a:lnTo>
                  <a:lnTo>
                    <a:pt x="254000" y="25400"/>
                  </a:lnTo>
                  <a:lnTo>
                    <a:pt x="254000" y="25400"/>
                  </a:lnTo>
                  <a:lnTo>
                    <a:pt x="279400" y="25400"/>
                  </a:lnTo>
                  <a:lnTo>
                    <a:pt x="279400" y="25400"/>
                  </a:lnTo>
                  <a:lnTo>
                    <a:pt x="292100" y="25400"/>
                  </a:lnTo>
                  <a:lnTo>
                    <a:pt x="304800" y="25400"/>
                  </a:lnTo>
                  <a:lnTo>
                    <a:pt x="317500" y="12700"/>
                  </a:lnTo>
                  <a:lnTo>
                    <a:pt x="330200" y="12700"/>
                  </a:lnTo>
                  <a:lnTo>
                    <a:pt x="342900" y="12700"/>
                  </a:lnTo>
                  <a:lnTo>
                    <a:pt x="355600" y="12700"/>
                  </a:lnTo>
                </a:path>
              </a:pathLst>
            </a:custGeom>
            <a:ln w="45720" cap="flat" cmpd="sng" algn="ctr">
              <a:solidFill>
                <a:srgbClr val="8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3670300" y="1600200"/>
              <a:ext cx="304801" cy="25401"/>
            </a:xfrm>
            <a:custGeom>
              <a:avLst/>
              <a:gdLst/>
              <a:ahLst/>
              <a:cxnLst/>
              <a:rect l="0" t="0" r="0" b="0"/>
              <a:pathLst>
                <a:path w="304801" h="25401">
                  <a:moveTo>
                    <a:pt x="0" y="1270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12700" y="12700"/>
                  </a:lnTo>
                  <a:lnTo>
                    <a:pt x="12700" y="12700"/>
                  </a:lnTo>
                  <a:lnTo>
                    <a:pt x="25400" y="12700"/>
                  </a:lnTo>
                  <a:lnTo>
                    <a:pt x="38100" y="12700"/>
                  </a:lnTo>
                  <a:lnTo>
                    <a:pt x="38100" y="12700"/>
                  </a:lnTo>
                  <a:lnTo>
                    <a:pt x="50800" y="12700"/>
                  </a:lnTo>
                  <a:lnTo>
                    <a:pt x="63500" y="12700"/>
                  </a:lnTo>
                  <a:lnTo>
                    <a:pt x="76200" y="12700"/>
                  </a:lnTo>
                  <a:lnTo>
                    <a:pt x="88900" y="12700"/>
                  </a:lnTo>
                  <a:lnTo>
                    <a:pt x="101600" y="12700"/>
                  </a:lnTo>
                  <a:lnTo>
                    <a:pt x="114300" y="12700"/>
                  </a:lnTo>
                  <a:lnTo>
                    <a:pt x="127000" y="12700"/>
                  </a:lnTo>
                  <a:lnTo>
                    <a:pt x="152400" y="0"/>
                  </a:lnTo>
                  <a:lnTo>
                    <a:pt x="165100" y="0"/>
                  </a:lnTo>
                  <a:lnTo>
                    <a:pt x="177800" y="0"/>
                  </a:lnTo>
                  <a:lnTo>
                    <a:pt x="190500" y="0"/>
                  </a:lnTo>
                  <a:lnTo>
                    <a:pt x="203200" y="0"/>
                  </a:lnTo>
                  <a:lnTo>
                    <a:pt x="228600" y="0"/>
                  </a:lnTo>
                  <a:lnTo>
                    <a:pt x="241300" y="12700"/>
                  </a:lnTo>
                  <a:lnTo>
                    <a:pt x="241300" y="12700"/>
                  </a:lnTo>
                  <a:lnTo>
                    <a:pt x="266700" y="12700"/>
                  </a:lnTo>
                  <a:lnTo>
                    <a:pt x="266700" y="12700"/>
                  </a:lnTo>
                  <a:lnTo>
                    <a:pt x="279400" y="12700"/>
                  </a:lnTo>
                  <a:lnTo>
                    <a:pt x="292100" y="25400"/>
                  </a:lnTo>
                  <a:lnTo>
                    <a:pt x="304800" y="25400"/>
                  </a:lnTo>
                </a:path>
              </a:pathLst>
            </a:custGeom>
            <a:ln w="45720" cap="flat" cmpd="sng" algn="ctr">
              <a:solidFill>
                <a:srgbClr val="8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4318000" y="1587500"/>
              <a:ext cx="1028701" cy="38101"/>
            </a:xfrm>
            <a:custGeom>
              <a:avLst/>
              <a:gdLst/>
              <a:ahLst/>
              <a:cxnLst/>
              <a:rect l="0" t="0" r="0" b="0"/>
              <a:pathLst>
                <a:path w="1028701" h="38101">
                  <a:moveTo>
                    <a:pt x="0" y="38100"/>
                  </a:moveTo>
                  <a:lnTo>
                    <a:pt x="12700" y="38100"/>
                  </a:lnTo>
                  <a:lnTo>
                    <a:pt x="12700" y="38100"/>
                  </a:lnTo>
                  <a:lnTo>
                    <a:pt x="25400" y="38100"/>
                  </a:lnTo>
                  <a:lnTo>
                    <a:pt x="38100" y="38100"/>
                  </a:lnTo>
                  <a:lnTo>
                    <a:pt x="38100" y="38100"/>
                  </a:lnTo>
                  <a:lnTo>
                    <a:pt x="50800" y="38100"/>
                  </a:lnTo>
                  <a:lnTo>
                    <a:pt x="63500" y="38100"/>
                  </a:lnTo>
                  <a:lnTo>
                    <a:pt x="76200" y="38100"/>
                  </a:lnTo>
                  <a:lnTo>
                    <a:pt x="88900" y="38100"/>
                  </a:lnTo>
                  <a:lnTo>
                    <a:pt x="88900" y="38100"/>
                  </a:lnTo>
                  <a:lnTo>
                    <a:pt x="114300" y="38100"/>
                  </a:lnTo>
                  <a:lnTo>
                    <a:pt x="127000" y="38100"/>
                  </a:lnTo>
                  <a:lnTo>
                    <a:pt x="152400" y="38100"/>
                  </a:lnTo>
                  <a:lnTo>
                    <a:pt x="165100" y="25400"/>
                  </a:lnTo>
                  <a:lnTo>
                    <a:pt x="190500" y="25400"/>
                  </a:lnTo>
                  <a:lnTo>
                    <a:pt x="215900" y="25400"/>
                  </a:lnTo>
                  <a:lnTo>
                    <a:pt x="228600" y="25400"/>
                  </a:lnTo>
                  <a:lnTo>
                    <a:pt x="266700" y="25400"/>
                  </a:lnTo>
                  <a:lnTo>
                    <a:pt x="279400" y="25400"/>
                  </a:lnTo>
                  <a:lnTo>
                    <a:pt x="317500" y="25400"/>
                  </a:lnTo>
                  <a:lnTo>
                    <a:pt x="342900" y="25400"/>
                  </a:lnTo>
                  <a:lnTo>
                    <a:pt x="368300" y="25400"/>
                  </a:lnTo>
                  <a:lnTo>
                    <a:pt x="393700" y="25400"/>
                  </a:lnTo>
                  <a:lnTo>
                    <a:pt x="419100" y="12700"/>
                  </a:lnTo>
                  <a:lnTo>
                    <a:pt x="457200" y="12700"/>
                  </a:lnTo>
                  <a:lnTo>
                    <a:pt x="482600" y="12700"/>
                  </a:lnTo>
                  <a:lnTo>
                    <a:pt x="520700" y="12700"/>
                  </a:lnTo>
                  <a:lnTo>
                    <a:pt x="546100" y="12700"/>
                  </a:lnTo>
                  <a:lnTo>
                    <a:pt x="571500" y="0"/>
                  </a:lnTo>
                  <a:lnTo>
                    <a:pt x="609600" y="0"/>
                  </a:lnTo>
                  <a:lnTo>
                    <a:pt x="635000" y="0"/>
                  </a:lnTo>
                  <a:lnTo>
                    <a:pt x="660400" y="12700"/>
                  </a:lnTo>
                  <a:lnTo>
                    <a:pt x="685800" y="12700"/>
                  </a:lnTo>
                  <a:lnTo>
                    <a:pt x="723900" y="12700"/>
                  </a:lnTo>
                  <a:lnTo>
                    <a:pt x="736600" y="12700"/>
                  </a:lnTo>
                  <a:lnTo>
                    <a:pt x="774700" y="12700"/>
                  </a:lnTo>
                  <a:lnTo>
                    <a:pt x="800100" y="12700"/>
                  </a:lnTo>
                  <a:lnTo>
                    <a:pt x="838200" y="12700"/>
                  </a:lnTo>
                  <a:lnTo>
                    <a:pt x="850900" y="12700"/>
                  </a:lnTo>
                  <a:lnTo>
                    <a:pt x="876300" y="12700"/>
                  </a:lnTo>
                  <a:lnTo>
                    <a:pt x="914400" y="12700"/>
                  </a:lnTo>
                  <a:lnTo>
                    <a:pt x="927100" y="12700"/>
                  </a:lnTo>
                  <a:lnTo>
                    <a:pt x="952500" y="12700"/>
                  </a:lnTo>
                  <a:lnTo>
                    <a:pt x="977900" y="12700"/>
                  </a:lnTo>
                  <a:lnTo>
                    <a:pt x="990600" y="12700"/>
                  </a:lnTo>
                  <a:lnTo>
                    <a:pt x="1003300" y="12700"/>
                  </a:lnTo>
                  <a:lnTo>
                    <a:pt x="1028700" y="127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4216400" y="1955800"/>
              <a:ext cx="457201" cy="38101"/>
            </a:xfrm>
            <a:custGeom>
              <a:avLst/>
              <a:gdLst/>
              <a:ahLst/>
              <a:cxnLst/>
              <a:rect l="0" t="0" r="0" b="0"/>
              <a:pathLst>
                <a:path w="457201" h="38101">
                  <a:moveTo>
                    <a:pt x="0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0" y="12700"/>
                  </a:lnTo>
                  <a:lnTo>
                    <a:pt x="12700" y="12700"/>
                  </a:lnTo>
                  <a:lnTo>
                    <a:pt x="25400" y="12700"/>
                  </a:lnTo>
                  <a:lnTo>
                    <a:pt x="25400" y="12700"/>
                  </a:lnTo>
                  <a:lnTo>
                    <a:pt x="38100" y="25400"/>
                  </a:lnTo>
                  <a:lnTo>
                    <a:pt x="63500" y="25400"/>
                  </a:lnTo>
                  <a:lnTo>
                    <a:pt x="76200" y="25400"/>
                  </a:lnTo>
                  <a:lnTo>
                    <a:pt x="88900" y="38100"/>
                  </a:lnTo>
                  <a:lnTo>
                    <a:pt x="114300" y="38100"/>
                  </a:lnTo>
                  <a:lnTo>
                    <a:pt x="127000" y="38100"/>
                  </a:lnTo>
                  <a:lnTo>
                    <a:pt x="152400" y="38100"/>
                  </a:lnTo>
                  <a:lnTo>
                    <a:pt x="177800" y="38100"/>
                  </a:lnTo>
                  <a:lnTo>
                    <a:pt x="190500" y="38100"/>
                  </a:lnTo>
                  <a:lnTo>
                    <a:pt x="215900" y="38100"/>
                  </a:lnTo>
                  <a:lnTo>
                    <a:pt x="254000" y="38100"/>
                  </a:lnTo>
                  <a:lnTo>
                    <a:pt x="266700" y="38100"/>
                  </a:lnTo>
                  <a:lnTo>
                    <a:pt x="292100" y="38100"/>
                  </a:lnTo>
                  <a:lnTo>
                    <a:pt x="330200" y="38100"/>
                  </a:lnTo>
                  <a:lnTo>
                    <a:pt x="342900" y="38100"/>
                  </a:lnTo>
                  <a:lnTo>
                    <a:pt x="368300" y="38100"/>
                  </a:lnTo>
                  <a:lnTo>
                    <a:pt x="393700" y="38100"/>
                  </a:lnTo>
                  <a:lnTo>
                    <a:pt x="419100" y="38100"/>
                  </a:lnTo>
                  <a:lnTo>
                    <a:pt x="444500" y="38100"/>
                  </a:lnTo>
                  <a:lnTo>
                    <a:pt x="457200" y="381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4660900" y="2349500"/>
              <a:ext cx="279401" cy="25401"/>
            </a:xfrm>
            <a:custGeom>
              <a:avLst/>
              <a:gdLst/>
              <a:ahLst/>
              <a:cxnLst/>
              <a:rect l="0" t="0" r="0" b="0"/>
              <a:pathLst>
                <a:path w="279401" h="25401">
                  <a:moveTo>
                    <a:pt x="0" y="0"/>
                  </a:moveTo>
                  <a:lnTo>
                    <a:pt x="12700" y="0"/>
                  </a:lnTo>
                  <a:lnTo>
                    <a:pt x="12700" y="0"/>
                  </a:lnTo>
                  <a:lnTo>
                    <a:pt x="12700" y="0"/>
                  </a:lnTo>
                  <a:lnTo>
                    <a:pt x="25400" y="0"/>
                  </a:lnTo>
                  <a:lnTo>
                    <a:pt x="38100" y="0"/>
                  </a:lnTo>
                  <a:lnTo>
                    <a:pt x="38100" y="0"/>
                  </a:lnTo>
                  <a:lnTo>
                    <a:pt x="50800" y="0"/>
                  </a:lnTo>
                  <a:lnTo>
                    <a:pt x="50800" y="12700"/>
                  </a:lnTo>
                  <a:lnTo>
                    <a:pt x="63500" y="12700"/>
                  </a:lnTo>
                  <a:lnTo>
                    <a:pt x="76200" y="12700"/>
                  </a:lnTo>
                  <a:lnTo>
                    <a:pt x="76200" y="12700"/>
                  </a:lnTo>
                  <a:lnTo>
                    <a:pt x="88900" y="12700"/>
                  </a:lnTo>
                  <a:lnTo>
                    <a:pt x="88900" y="0"/>
                  </a:lnTo>
                  <a:lnTo>
                    <a:pt x="114300" y="0"/>
                  </a:lnTo>
                  <a:lnTo>
                    <a:pt x="114300" y="0"/>
                  </a:lnTo>
                  <a:lnTo>
                    <a:pt x="127000" y="0"/>
                  </a:lnTo>
                  <a:lnTo>
                    <a:pt x="127000" y="0"/>
                  </a:lnTo>
                  <a:lnTo>
                    <a:pt x="139700" y="0"/>
                  </a:lnTo>
                  <a:lnTo>
                    <a:pt x="152400" y="0"/>
                  </a:lnTo>
                  <a:lnTo>
                    <a:pt x="152400" y="0"/>
                  </a:lnTo>
                  <a:lnTo>
                    <a:pt x="165100" y="0"/>
                  </a:lnTo>
                  <a:lnTo>
                    <a:pt x="177800" y="0"/>
                  </a:lnTo>
                  <a:lnTo>
                    <a:pt x="190500" y="0"/>
                  </a:lnTo>
                  <a:lnTo>
                    <a:pt x="190500" y="0"/>
                  </a:lnTo>
                  <a:lnTo>
                    <a:pt x="203200" y="12700"/>
                  </a:lnTo>
                  <a:lnTo>
                    <a:pt x="203200" y="12700"/>
                  </a:lnTo>
                  <a:lnTo>
                    <a:pt x="215900" y="0"/>
                  </a:lnTo>
                  <a:lnTo>
                    <a:pt x="228600" y="0"/>
                  </a:lnTo>
                  <a:lnTo>
                    <a:pt x="228600" y="0"/>
                  </a:lnTo>
                  <a:lnTo>
                    <a:pt x="241300" y="0"/>
                  </a:lnTo>
                  <a:lnTo>
                    <a:pt x="241300" y="0"/>
                  </a:lnTo>
                  <a:lnTo>
                    <a:pt x="254000" y="0"/>
                  </a:lnTo>
                  <a:lnTo>
                    <a:pt x="266700" y="12700"/>
                  </a:lnTo>
                  <a:lnTo>
                    <a:pt x="266700" y="12700"/>
                  </a:lnTo>
                  <a:lnTo>
                    <a:pt x="279400" y="254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5054600" y="2311400"/>
              <a:ext cx="1981201" cy="63501"/>
            </a:xfrm>
            <a:custGeom>
              <a:avLst/>
              <a:gdLst/>
              <a:ahLst/>
              <a:cxnLst/>
              <a:rect l="0" t="0" r="0" b="0"/>
              <a:pathLst>
                <a:path w="1981201" h="63501">
                  <a:moveTo>
                    <a:pt x="12700" y="50800"/>
                  </a:moveTo>
                  <a:lnTo>
                    <a:pt x="25400" y="50800"/>
                  </a:lnTo>
                  <a:lnTo>
                    <a:pt x="25400" y="63500"/>
                  </a:lnTo>
                  <a:lnTo>
                    <a:pt x="12700" y="63500"/>
                  </a:lnTo>
                  <a:lnTo>
                    <a:pt x="0" y="63500"/>
                  </a:lnTo>
                  <a:lnTo>
                    <a:pt x="0" y="50800"/>
                  </a:lnTo>
                  <a:lnTo>
                    <a:pt x="0" y="38100"/>
                  </a:lnTo>
                  <a:lnTo>
                    <a:pt x="12700" y="38100"/>
                  </a:lnTo>
                  <a:lnTo>
                    <a:pt x="25400" y="38100"/>
                  </a:lnTo>
                  <a:lnTo>
                    <a:pt x="25400" y="38100"/>
                  </a:lnTo>
                  <a:lnTo>
                    <a:pt x="38100" y="38100"/>
                  </a:lnTo>
                  <a:lnTo>
                    <a:pt x="38100" y="38100"/>
                  </a:lnTo>
                  <a:lnTo>
                    <a:pt x="50800" y="38100"/>
                  </a:lnTo>
                  <a:lnTo>
                    <a:pt x="63500" y="38100"/>
                  </a:lnTo>
                  <a:lnTo>
                    <a:pt x="63500" y="38100"/>
                  </a:lnTo>
                  <a:lnTo>
                    <a:pt x="76200" y="38100"/>
                  </a:lnTo>
                  <a:lnTo>
                    <a:pt x="88900" y="38100"/>
                  </a:lnTo>
                  <a:lnTo>
                    <a:pt x="101600" y="38100"/>
                  </a:lnTo>
                  <a:lnTo>
                    <a:pt x="114300" y="38100"/>
                  </a:lnTo>
                  <a:lnTo>
                    <a:pt x="114300" y="38100"/>
                  </a:lnTo>
                  <a:lnTo>
                    <a:pt x="127000" y="38100"/>
                  </a:lnTo>
                  <a:lnTo>
                    <a:pt x="139700" y="38100"/>
                  </a:lnTo>
                  <a:lnTo>
                    <a:pt x="152400" y="38100"/>
                  </a:lnTo>
                  <a:lnTo>
                    <a:pt x="152400" y="38100"/>
                  </a:lnTo>
                  <a:lnTo>
                    <a:pt x="165100" y="25400"/>
                  </a:lnTo>
                  <a:lnTo>
                    <a:pt x="177800" y="25400"/>
                  </a:lnTo>
                  <a:lnTo>
                    <a:pt x="190500" y="25400"/>
                  </a:lnTo>
                  <a:lnTo>
                    <a:pt x="203200" y="25400"/>
                  </a:lnTo>
                  <a:lnTo>
                    <a:pt x="215900" y="25400"/>
                  </a:lnTo>
                  <a:lnTo>
                    <a:pt x="228600" y="25400"/>
                  </a:lnTo>
                  <a:lnTo>
                    <a:pt x="241300" y="25400"/>
                  </a:lnTo>
                  <a:lnTo>
                    <a:pt x="254000" y="25400"/>
                  </a:lnTo>
                  <a:lnTo>
                    <a:pt x="266700" y="25400"/>
                  </a:lnTo>
                  <a:lnTo>
                    <a:pt x="266700" y="25400"/>
                  </a:lnTo>
                  <a:lnTo>
                    <a:pt x="292100" y="25400"/>
                  </a:lnTo>
                  <a:lnTo>
                    <a:pt x="292100" y="25400"/>
                  </a:lnTo>
                  <a:lnTo>
                    <a:pt x="304800" y="25400"/>
                  </a:lnTo>
                  <a:lnTo>
                    <a:pt x="330200" y="25400"/>
                  </a:lnTo>
                  <a:lnTo>
                    <a:pt x="330200" y="25400"/>
                  </a:lnTo>
                  <a:lnTo>
                    <a:pt x="342900" y="12700"/>
                  </a:lnTo>
                  <a:lnTo>
                    <a:pt x="368300" y="12700"/>
                  </a:lnTo>
                  <a:lnTo>
                    <a:pt x="381000" y="12700"/>
                  </a:lnTo>
                  <a:lnTo>
                    <a:pt x="393700" y="0"/>
                  </a:lnTo>
                  <a:lnTo>
                    <a:pt x="406400" y="0"/>
                  </a:lnTo>
                  <a:lnTo>
                    <a:pt x="419100" y="0"/>
                  </a:lnTo>
                  <a:lnTo>
                    <a:pt x="431800" y="0"/>
                  </a:lnTo>
                  <a:lnTo>
                    <a:pt x="444500" y="0"/>
                  </a:lnTo>
                  <a:lnTo>
                    <a:pt x="457200" y="0"/>
                  </a:lnTo>
                  <a:lnTo>
                    <a:pt x="482600" y="0"/>
                  </a:lnTo>
                  <a:lnTo>
                    <a:pt x="482600" y="0"/>
                  </a:lnTo>
                  <a:lnTo>
                    <a:pt x="495300" y="0"/>
                  </a:lnTo>
                  <a:lnTo>
                    <a:pt x="520700" y="12700"/>
                  </a:lnTo>
                  <a:lnTo>
                    <a:pt x="533400" y="12700"/>
                  </a:lnTo>
                  <a:lnTo>
                    <a:pt x="533400" y="12700"/>
                  </a:lnTo>
                  <a:lnTo>
                    <a:pt x="558800" y="12700"/>
                  </a:lnTo>
                  <a:lnTo>
                    <a:pt x="571500" y="12700"/>
                  </a:lnTo>
                  <a:lnTo>
                    <a:pt x="571500" y="12700"/>
                  </a:lnTo>
                  <a:lnTo>
                    <a:pt x="596900" y="12700"/>
                  </a:lnTo>
                  <a:lnTo>
                    <a:pt x="609600" y="12700"/>
                  </a:lnTo>
                  <a:lnTo>
                    <a:pt x="609600" y="12700"/>
                  </a:lnTo>
                  <a:lnTo>
                    <a:pt x="635000" y="12700"/>
                  </a:lnTo>
                  <a:lnTo>
                    <a:pt x="635000" y="25400"/>
                  </a:lnTo>
                  <a:lnTo>
                    <a:pt x="647700" y="25400"/>
                  </a:lnTo>
                  <a:lnTo>
                    <a:pt x="660400" y="25400"/>
                  </a:lnTo>
                  <a:lnTo>
                    <a:pt x="673100" y="25400"/>
                  </a:lnTo>
                  <a:lnTo>
                    <a:pt x="685800" y="25400"/>
                  </a:lnTo>
                  <a:lnTo>
                    <a:pt x="698500" y="25400"/>
                  </a:lnTo>
                  <a:lnTo>
                    <a:pt x="711200" y="25400"/>
                  </a:lnTo>
                  <a:lnTo>
                    <a:pt x="723900" y="25400"/>
                  </a:lnTo>
                  <a:lnTo>
                    <a:pt x="749300" y="38100"/>
                  </a:lnTo>
                  <a:lnTo>
                    <a:pt x="749300" y="38100"/>
                  </a:lnTo>
                  <a:lnTo>
                    <a:pt x="762000" y="38100"/>
                  </a:lnTo>
                  <a:lnTo>
                    <a:pt x="774700" y="38100"/>
                  </a:lnTo>
                  <a:lnTo>
                    <a:pt x="787400" y="38100"/>
                  </a:lnTo>
                  <a:lnTo>
                    <a:pt x="800100" y="38100"/>
                  </a:lnTo>
                  <a:lnTo>
                    <a:pt x="812800" y="38100"/>
                  </a:lnTo>
                  <a:lnTo>
                    <a:pt x="825500" y="38100"/>
                  </a:lnTo>
                  <a:lnTo>
                    <a:pt x="838200" y="50800"/>
                  </a:lnTo>
                  <a:lnTo>
                    <a:pt x="850900" y="50800"/>
                  </a:lnTo>
                  <a:lnTo>
                    <a:pt x="863600" y="50800"/>
                  </a:lnTo>
                  <a:lnTo>
                    <a:pt x="876300" y="50800"/>
                  </a:lnTo>
                  <a:lnTo>
                    <a:pt x="889000" y="50800"/>
                  </a:lnTo>
                  <a:lnTo>
                    <a:pt x="914400" y="50800"/>
                  </a:lnTo>
                  <a:lnTo>
                    <a:pt x="927100" y="50800"/>
                  </a:lnTo>
                  <a:lnTo>
                    <a:pt x="939800" y="50800"/>
                  </a:lnTo>
                  <a:lnTo>
                    <a:pt x="952500" y="50800"/>
                  </a:lnTo>
                  <a:lnTo>
                    <a:pt x="965200" y="50800"/>
                  </a:lnTo>
                  <a:lnTo>
                    <a:pt x="977900" y="38100"/>
                  </a:lnTo>
                  <a:lnTo>
                    <a:pt x="990600" y="38100"/>
                  </a:lnTo>
                  <a:lnTo>
                    <a:pt x="1016000" y="38100"/>
                  </a:lnTo>
                  <a:lnTo>
                    <a:pt x="1028700" y="38100"/>
                  </a:lnTo>
                  <a:lnTo>
                    <a:pt x="1041400" y="38100"/>
                  </a:lnTo>
                  <a:lnTo>
                    <a:pt x="1066800" y="38100"/>
                  </a:lnTo>
                  <a:lnTo>
                    <a:pt x="1079500" y="38100"/>
                  </a:lnTo>
                  <a:lnTo>
                    <a:pt x="1092200" y="25400"/>
                  </a:lnTo>
                  <a:lnTo>
                    <a:pt x="1104900" y="25400"/>
                  </a:lnTo>
                  <a:lnTo>
                    <a:pt x="1130300" y="25400"/>
                  </a:lnTo>
                  <a:lnTo>
                    <a:pt x="1143000" y="25400"/>
                  </a:lnTo>
                  <a:lnTo>
                    <a:pt x="1168400" y="25400"/>
                  </a:lnTo>
                  <a:lnTo>
                    <a:pt x="1181100" y="25400"/>
                  </a:lnTo>
                  <a:lnTo>
                    <a:pt x="1206500" y="25400"/>
                  </a:lnTo>
                  <a:lnTo>
                    <a:pt x="1219200" y="25400"/>
                  </a:lnTo>
                  <a:lnTo>
                    <a:pt x="1244600" y="25400"/>
                  </a:lnTo>
                  <a:lnTo>
                    <a:pt x="1257300" y="12700"/>
                  </a:lnTo>
                  <a:lnTo>
                    <a:pt x="1282700" y="12700"/>
                  </a:lnTo>
                  <a:lnTo>
                    <a:pt x="1295400" y="12700"/>
                  </a:lnTo>
                  <a:lnTo>
                    <a:pt x="1320800" y="0"/>
                  </a:lnTo>
                  <a:lnTo>
                    <a:pt x="1333500" y="0"/>
                  </a:lnTo>
                  <a:lnTo>
                    <a:pt x="1358900" y="0"/>
                  </a:lnTo>
                  <a:lnTo>
                    <a:pt x="1371600" y="0"/>
                  </a:lnTo>
                  <a:lnTo>
                    <a:pt x="1397000" y="0"/>
                  </a:lnTo>
                  <a:lnTo>
                    <a:pt x="1409700" y="0"/>
                  </a:lnTo>
                  <a:lnTo>
                    <a:pt x="1435100" y="0"/>
                  </a:lnTo>
                  <a:lnTo>
                    <a:pt x="1447800" y="0"/>
                  </a:lnTo>
                  <a:lnTo>
                    <a:pt x="1473200" y="0"/>
                  </a:lnTo>
                  <a:lnTo>
                    <a:pt x="1485900" y="0"/>
                  </a:lnTo>
                  <a:lnTo>
                    <a:pt x="1511300" y="0"/>
                  </a:lnTo>
                  <a:lnTo>
                    <a:pt x="1524000" y="0"/>
                  </a:lnTo>
                  <a:lnTo>
                    <a:pt x="1536700" y="0"/>
                  </a:lnTo>
                  <a:lnTo>
                    <a:pt x="1562100" y="0"/>
                  </a:lnTo>
                  <a:lnTo>
                    <a:pt x="1574800" y="0"/>
                  </a:lnTo>
                  <a:lnTo>
                    <a:pt x="1600200" y="0"/>
                  </a:lnTo>
                  <a:lnTo>
                    <a:pt x="1612900" y="0"/>
                  </a:lnTo>
                  <a:lnTo>
                    <a:pt x="1625600" y="0"/>
                  </a:lnTo>
                  <a:lnTo>
                    <a:pt x="1638300" y="0"/>
                  </a:lnTo>
                  <a:lnTo>
                    <a:pt x="1663700" y="0"/>
                  </a:lnTo>
                  <a:lnTo>
                    <a:pt x="1676400" y="0"/>
                  </a:lnTo>
                  <a:lnTo>
                    <a:pt x="1701800" y="0"/>
                  </a:lnTo>
                  <a:lnTo>
                    <a:pt x="1714500" y="0"/>
                  </a:lnTo>
                  <a:lnTo>
                    <a:pt x="1739900" y="12700"/>
                  </a:lnTo>
                  <a:lnTo>
                    <a:pt x="1752600" y="12700"/>
                  </a:lnTo>
                  <a:lnTo>
                    <a:pt x="1765300" y="12700"/>
                  </a:lnTo>
                  <a:lnTo>
                    <a:pt x="1778000" y="25400"/>
                  </a:lnTo>
                  <a:lnTo>
                    <a:pt x="1790700" y="25400"/>
                  </a:lnTo>
                  <a:lnTo>
                    <a:pt x="1816100" y="25400"/>
                  </a:lnTo>
                  <a:lnTo>
                    <a:pt x="1828800" y="25400"/>
                  </a:lnTo>
                  <a:lnTo>
                    <a:pt x="1841500" y="38100"/>
                  </a:lnTo>
                  <a:lnTo>
                    <a:pt x="1854200" y="38100"/>
                  </a:lnTo>
                  <a:lnTo>
                    <a:pt x="1866900" y="38100"/>
                  </a:lnTo>
                  <a:lnTo>
                    <a:pt x="1892300" y="38100"/>
                  </a:lnTo>
                  <a:lnTo>
                    <a:pt x="1905000" y="38100"/>
                  </a:lnTo>
                  <a:lnTo>
                    <a:pt x="1905000" y="38100"/>
                  </a:lnTo>
                  <a:lnTo>
                    <a:pt x="1930400" y="38100"/>
                  </a:lnTo>
                  <a:lnTo>
                    <a:pt x="1930400" y="38100"/>
                  </a:lnTo>
                  <a:lnTo>
                    <a:pt x="1943100" y="38100"/>
                  </a:lnTo>
                  <a:lnTo>
                    <a:pt x="1955800" y="38100"/>
                  </a:lnTo>
                  <a:lnTo>
                    <a:pt x="1968500" y="50800"/>
                  </a:lnTo>
                  <a:lnTo>
                    <a:pt x="1968500" y="50800"/>
                  </a:lnTo>
                  <a:lnTo>
                    <a:pt x="1981200" y="508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9782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457200"/>
            <a:ext cx="541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EXERCISES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85057" y="110353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entury Gothic" panose="020B0502020202020204" pitchFamily="34" charset="0"/>
              </a:rPr>
              <a:t>  1. People think that neither side wanted war</a:t>
            </a:r>
            <a:endParaRPr lang="en-US" sz="2400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565196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entury Gothic" panose="020B0502020202020204" pitchFamily="34" charset="0"/>
              </a:rPr>
              <a:t>Neither side is thought to have wanted war</a:t>
            </a:r>
            <a:endParaRPr lang="en-US" sz="28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5057" y="2198914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2. </a:t>
            </a:r>
            <a:r>
              <a:rPr lang="en-US" sz="2400" dirty="0" smtClean="0">
                <a:latin typeface="Century Gothic" panose="020B0502020202020204" pitchFamily="34" charset="0"/>
              </a:rPr>
              <a:t>People say that fewer than 1,000 blue whales </a:t>
            </a:r>
          </a:p>
          <a:p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smtClean="0">
                <a:latin typeface="Century Gothic" panose="020B0502020202020204" pitchFamily="34" charset="0"/>
              </a:rPr>
              <a:t>     survive in the  southern hemisphere</a:t>
            </a:r>
            <a:endParaRPr lang="en-US" sz="2400" dirty="0">
              <a:latin typeface="Century Gothic" panose="020B0502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3062568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entury Gothic" panose="020B0502020202020204" pitchFamily="34" charset="0"/>
              </a:rPr>
              <a:t>Fewer than 1,000 blue whales are said to survive in the southern hemisphere</a:t>
            </a:r>
            <a:endParaRPr lang="en-US" sz="2400" b="1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5057" y="3890043"/>
            <a:ext cx="8338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entury Gothic" panose="020B0502020202020204" pitchFamily="34" charset="0"/>
              </a:rPr>
              <a:t>3. Everyone knows that eating fruit is good for you</a:t>
            </a:r>
            <a:endParaRPr lang="en-US" sz="2400" dirty="0"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4355230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</a:t>
            </a:r>
            <a:r>
              <a:rPr lang="en-US" sz="2800" b="1" dirty="0" smtClean="0"/>
              <a:t>Eating fruit is known to be good for you</a:t>
            </a:r>
            <a:r>
              <a:rPr lang="en-US" sz="2400" dirty="0" smtClean="0"/>
              <a:t>.    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487845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4.People consider that one in three bathing beaches is unfit for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swimming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5709447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One in three bathing beaches is considered unfit for swimming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922187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399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5. At least 130,000 dolphins are reported to be caught in the nets of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tuna fishers every year.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066800"/>
            <a:ext cx="876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It is reported that at least 130,000 dolphins are caught in the nets of tuna fishers every year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2050196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6. In ancient Greece people thought dolphins were men who had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abandoned life on land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2895600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 ancient Greece it was thought that dolphins were men who had abandoned life on earth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3884843"/>
            <a:ext cx="876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7. In ancient Rome it was believed that dolphins carried souls to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heaven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72143" y="4769049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 ancient Rome dolphins were believed to carry souls to heaven</a:t>
            </a:r>
            <a:endParaRPr lang="en-US" sz="2400" b="1" dirty="0"/>
          </a:p>
        </p:txBody>
      </p:sp>
      <p:sp>
        <p:nvSpPr>
          <p:cNvPr id="9" name="Freeform 8"/>
          <p:cNvSpPr/>
          <p:nvPr/>
        </p:nvSpPr>
        <p:spPr>
          <a:xfrm>
            <a:off x="4318000" y="1574800"/>
            <a:ext cx="1" cy="1"/>
          </a:xfrm>
          <a:custGeom>
            <a:avLst/>
            <a:gdLst/>
            <a:ahLst/>
            <a:cxnLst/>
            <a:rect l="0" t="0" r="0" b="0"/>
            <a:pathLst>
              <a:path w="1" h="1">
                <a:moveTo>
                  <a:pt x="0" y="0"/>
                </a:moveTo>
                <a:close/>
              </a:path>
            </a:pathLst>
          </a:custGeom>
          <a:noFill/>
          <a:ln w="45720" cap="flat" cmpd="sng" algn="ctr">
            <a:solidFill>
              <a:srgbClr val="E20019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910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194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English Academy</dc:creator>
  <cp:lastModifiedBy>English Academy</cp:lastModifiedBy>
  <cp:revision>7</cp:revision>
  <dcterms:created xsi:type="dcterms:W3CDTF">2015-07-24T00:00:51Z</dcterms:created>
  <dcterms:modified xsi:type="dcterms:W3CDTF">2015-07-24T02:39:50Z</dcterms:modified>
</cp:coreProperties>
</file>