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F3F30-0F1A-4E33-AB68-6836EE2D4B04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B2D1-2B7E-4B0C-8E5A-49E39D825EF8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Hello</a:t>
            </a:r>
            <a:r>
              <a:rPr lang="es-HN" dirty="0" smtClean="0"/>
              <a:t> / </a:t>
            </a:r>
            <a:r>
              <a:rPr lang="es-HN" dirty="0" err="1" smtClean="0"/>
              <a:t>Hi</a:t>
            </a:r>
            <a:r>
              <a:rPr lang="es-HN" dirty="0" smtClean="0"/>
              <a:t>. </a:t>
            </a:r>
            <a:r>
              <a:rPr lang="es-HN" dirty="0" err="1" smtClean="0"/>
              <a:t>I´m</a:t>
            </a:r>
            <a:r>
              <a:rPr lang="es-HN" dirty="0" smtClean="0"/>
              <a:t> </a:t>
            </a:r>
            <a:r>
              <a:rPr lang="es-HN" dirty="0" err="1" smtClean="0"/>
              <a:t>from</a:t>
            </a:r>
            <a:r>
              <a:rPr lang="es-HN" dirty="0" smtClean="0"/>
              <a:t>………….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GB 1.1</a:t>
            </a:r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fricapoint.net/wp-content/uploads/2009/06/cape_tow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6400"/>
            <a:ext cx="6257925" cy="4333875"/>
          </a:xfrm>
          <a:prstGeom prst="rect">
            <a:avLst/>
          </a:prstGeom>
          <a:noFill/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Cape Town, South </a:t>
            </a:r>
            <a:r>
              <a:rPr lang="es-HN" dirty="0" err="1" smtClean="0"/>
              <a:t>Africa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London, </a:t>
            </a:r>
            <a:r>
              <a:rPr lang="es-HN" dirty="0" err="1" smtClean="0"/>
              <a:t>United</a:t>
            </a:r>
            <a:r>
              <a:rPr lang="es-HN" dirty="0" smtClean="0"/>
              <a:t> </a:t>
            </a:r>
            <a:r>
              <a:rPr lang="es-HN" dirty="0" err="1" smtClean="0"/>
              <a:t>Kingdom</a:t>
            </a:r>
            <a:endParaRPr lang="es-HN" dirty="0"/>
          </a:p>
        </p:txBody>
      </p:sp>
      <p:sp>
        <p:nvSpPr>
          <p:cNvPr id="19458" name="AutoShape 2" descr="data:image/jpeg;base64,/9j/4AAQSkZJRgABAQAAAQABAAD/2wCEAAkGBhQSERQUEhQWFRQVFBUWFBgXFhgXGBUUFBQVFhQVFBUXHCYeFxkjGRYUHy8gIycpLCwsFx8xNTAqNSYrLCkBCQoKDgwOGg8PGikkHyQpLC8sLyksKS0sLC8sLiwpLCwsLCwsLCksLCwsLCwvLCwsLCwsLCwsKSwsKSksLCksLP/AABEIAKgBLAMBIgACEQEDEQH/xAAbAAABBQEBAAAAAAAAAAAAAAADAAIEBQYBB//EAEcQAAIBAgQDBQQHBQYFAwUAAAECEQADBBIhMQVBUQYTImFxMoGRoRQjQlKxwdEHM2Lh8BVDcoKSsiRTwtLxRIOTFjRjZHP/xAAbAQACAwEBAQAAAAAAAAAAAAABAgMEBQAGB//EADQRAAICAQMBBQYGAQUBAAAAAAABAhEDBBIhMRNBUWFxBZGhscHwFCIygdHx4RUkUmKCI//aAAwDAQACEQMRAD8AzQpwNLuzTu5NenMYQanhq4LddFuiCxytTw9DCURBXACBqeBT7BXnRhbnbajYrBpcIFO7886n2rYgZl+VcZUzaCaFigcPfAIkac6WJRWMqDPMfpVpZwin7Jo6WUU8ppdx1FCMO6+ISKT3nb2mNaJ8pGuvpUT6LbbqPWuUg0VduxIMnSo7YUzV+vCFHOag3kAMANRUrAQFwLGk2FIqzw6h9ASvuqS/CWOmYetdurqHkonAFcW8OlWtzgL8iKingj+VHcjqIvf9KPaxsedcbARuR8aS4detccTLHFI2NGbjBnT51AWytGW4g+z86VpBLm1xUZZI5UK3xpSdZH4VWPi1jQVF74TSqCOs1driCHmKi4jiw1CyPOs+cTTDfruzQbNDheLqNGJNRO1vHVt4UsurG5ZAHX61SfkDVUlUHajGTcs2twrB29Scq/LN8RUeSKSslx3KSN7xPi2oyNpv8ag2+PODvNU2Bu5ra9V8J/y/yiii3UkVGiNxadFxd7SOdoHpUMcVcNmzGah92acto0aijqYfG4s3NefOoIapq2OtcOGArro5RAK5oyXiK5pTggoWNtRVKRSzUY4PpTDgjUliAjXANYon0c9KaB4/8p/EUGxkEt4cmjJgHOwn0pKvnUjCh58P41wtkcWY3qwwmCBjWOlFt2xJLATz1p6YsDZNPI0GwWSzggd/jNEyINNBQG4kBupAp9nHI2gOtJyAOig7GiZKaYqHieKhdFGb8KFN9Akj6KZ0aitakQdao7nHbnQD3UNeO3B/4ptkgWaS0oGgoNzFIDBIrO3OL3DzqK96dSaKx+J1mifHpvmHoBTMRxcRo1Zw3KablNsR3JcHjDDmffUfEcRZtzVZmpTTUjqJJvUheqOK6DXWHaSBdrpegZq6HrrOoIXrmamxXAhpbGUQganimKh6UcKfIUrkOoCWsobStfl3Zna6o0RVUeIKPEzliBoPZG29am7cygksAACSd4gTMc6xiY52uBgMua4hAnUeLQaVQ1W+VKDaLum2xttGvtYVbTeCIbeDKyOniPLyFSlc9KqcNjZuRAWejTqAeREirLJTaPd2VTdu+8XVV2n5VXHcPzU4uaatrpRkw5q3uSKu2wQB501hVgmDqVZwYPKk7QOwpAhNFRDWlscHncVPt8HQDakeUO1GGW2/KKK954grp1FTbVsDag8Sxotm0Iks+w5IB4290j41JPIorcyKMHOSiiPasOdRIoeR2uA7yrbj+IfnVvibnd23cCcqs0DnlBMfKqLg3FSLSm6PFFwh50IzoSAI38Y58qTJmUGkx8WGU02ixsYEn2lH9elOu8K+7M+R51ZZNd6ruD8SW698ARkuaeaZQA3+pWp3kppeJGoNpvwBLh3+0pPnTl4ROoYj3VcV0U29i0QsPgWUQWNdtIJgwfPnU2ll8qXcGhrL6e+hLhAeQHpRHvgMF5lSfgQPzrq3wDGtCzqI2KsKoJIFUOKcToB7jVzxLEKJEAn1/KqO7cnkKmgKyO5pho0TyobLThGVw101yusIqVKu0tjUcE0RVoeWiJbpWxkh5iuZwNtTRPoxoiYWl3D7QC3DRkU1IFgDlTp6ULbBwgGQ10WzUlLJPKpVjh5O+lCzjLcaa5c+psW7lwlouFLbuABBySoOuxPQetR8P2Hx2jfRmVRlMsbdsbj77hhp5Vu+GdssNZw6y75p8WgGhjbORPPyrt/9o1hhCIzB8+mcDUrmWYUiARyPOvLZvaeocpKEF1dXfT4epqY8DfG19xm8T2TxRHeW0J3ZCFDxp4dbZJOscthVjYwxfcFW0zKwIIPowGm9XnZftIr24yOott3ZIdWUkKCSNJjUcqkvjLd/FgQf3UgMCskFROvtGc2g6VLoddmebs8iX7B1OD8rkk+CrwnCCSBIq6w/AgN4qWvDUBmDUsWxW1KdmaRrfDlHIGjJhlGwAooWlUdhGlab3Z8vnRA1OAoWdRiS1VfELhOKw6qFJIaCx0ltI1/w0lx7R/Kg4cK+Nw4uGEmGPQTO/LpTe0ONNP0JfZ6/3ES14+Ctm8JggEfMBo+PzrKoriSue4wUxuRJ7s6AbkhfgpPIV6Fxq/hzYvBQGuODBiTLMCYJ2HhMx0FVnZV1Qv3hgt3egMydQSZjQA6nyrCy+0HnjuS6Uq456W/I2dPouxjz1b8x3Drua2kGTlWeesfrVH2dun6TeUgAlTMHmlwj55vlW0dMOfEGA2WcseISdwPZ0EE6eIVkuE2lGLuZZgLdVZBAyi6kb71b02u/EZIKqaXzroyrm0nY4sju0/8AJfgV2KbNAuYshojTrFbphEsCujfzqD9JDHKWI+Xzo1uwVOZmkef60KOIN3Gxjxb/AP1WaPM3RH+w1aakbAfjWPu8TUcTzhYAQWp03gmZ6SwrQ4rHSIGvmdPlSwe6/UlyRqvQ7fwoAOmb05VWXbIOsfCiW8Q22aBXSDO9TXRGolf3dMa3VkMHNSLfByeVF5EHYUXdU9cMTyrTWeBHnAqwscKUb60jyjUkY5eHMeR+FE/sluamt0iAbUy/hg4g7UnanGHXB0ZMGa1n9lJyFEPD1jQCg8iY1mUGAO5oioo3E+hAq8ucFk7T74po4D5Ae+aO+Iv5ihNqdtPeTUixhV01zVe2+CRzHw/nUy3w5Buqz6UHlRyiVeGw1obg1MS1bGyEg84PwqdbwwHIfCjgxsKicx6Ml+zbgFl2v37yC53bpbtLl7zL9UjFlQA6wwgRprTf2ocFs2sRhL1pVtNdNwXFCgZiqKQ5UaZhOUnnI3gVW9kuM4jBtca3bttbu5CVe7kKsECgghWIbQyIM0Hj3Er2MxKXrrW1yBhbRZZUVvalmAkzEnTl0rykc8Nu1Pmvp+5614Mrzbq4v6mh/Y/h7ZtYp3XMwxJtqMmYhTbtltOUkwTtoKl28OLfF76D2Vw4ZBr4Q7KSBPnPuisr2I7UDBG4J9u4xIYMFMABTnWYM5htqPdV12e4gMRxG/czK+exrl2WHQBYOoERHvq9iaeder+RnZoSWKT7qNfTVvKTANO7sbRTwK17MehhYdaQQbingV2KFnUM56Cu69KfFKhYaPLktn7poWNwzMywOWv+oVb9wIiSBUe7g/ECpIgf9Qo+051ppP0+ZY9lK9VH0fyJGFwikDxCTtz686BjOHIoGZhGmU7/AGeUeQNaHB4dMoWVk7Dru0CP4Q3wNcxHC1BAAAGpJJJEhTA9f0rxGPUJW7dHsMtSZmBYEkB+Z2JEnTSPeKPwyy1thniMhA9fBp8BVw/CRoYEiW0IkGeX8X6VX8RwLIiGWOoEHlIA/QVpez9RGeogk+8z9dH/AG0/QMcfBgwB1mflQ7nElCnK0k9RtUP6C++X4mnrwt+ij1Ne1qJ4ymNt8UIOuvrSucQZ9Ty2AqTb4PP2h7hQeLWFw9vOxkZgvIe0DGp84oOUVyMotujA2WJ8emYwT1LOzEmPd863ViwzAExsPnWKt2fCVjlptuDp8JNei8C4h3toEW/ZyjcH+7Rt/wDNVHTz5ZoaqNJOhtnh5P8A4/Wp9jhijfXyqSjeUUQGrLkyjZxLQGwiiCmg10NrHOJ91JZw8U4U0VyxdDAkcmZfepIPzFCzqCiuio4xa94ySJVUYidhcZ1XT1U1JAoWGjoFdFROF8QW/bzrMZnXUQfAxWY6aaeVTBS2NR0U4U2nCusNHa6K4KcKAaOinJTRTloWdRisHwq2si4C7LIzFng+N9wGA5E03FcNts2XIojchZYeIfaMmrgW9H0+23TrcP61zG2wHeYGo5wN0r565PtXy+vie9g00vQweGxiqYa2jgBdWXUyAdww61qf2e2A16/dChBkRAonmzEkyT9waetZO0VIOv2F5+Q/Stp+zv8A9R5Mn43K9bhhtzXyYWqnenfTu+ZsBXa5QbNqHds7EGPCYyrA3XSRMda0jCJAFdrk12hYaFFdihu2q+ZP+0miRQsNGBWaIlufl+K1CbHAX0tay1t3nl4WQf8AUaZa4se5v3QNLRvA8/3Z/lUftV3p3FdbXzRZ9lJrUKT6U/ky24Sn1tr/ABr/ALcX+laPi2ClU1/vFPWYnTSqO1jMPbu4ZU1e8xyGSYKq789v3jj3+Vam9hFdVF4g5XzJOkMpMER768Ttb55Vr60eiy5KlZRYfAeJYII7+51E+UHeKz37Vb72cHb7vRnvp6witdHrrbA99bi1wa0GUrmBW69wfWXIzvo0rmhh/CdByFeZftbxQbFYW3Klrdq4XUfZz5chYToSATV32bj3aqPPiVdTmvE0aPC3cyK33lU+8iaVnEK5uCQe7bK3kcivr7mFVPY3Eq2FQKZKZlYT7JzsQD08OU+hFZ6/2l+ivj/AGL4iANRIFvKxJ10Aj3z109u51R5hY7bSNZwnidq/bzrr9YU13nN4PcVKkeRFQe1VsO9q1I1BfL1ynLJHP2jWXxl8WMlm2GAW9YxEs5LEopTIRGoIVaubHExi8bgbirAdcQpB1yhbzKJjnCg/GqWfM5aZy6PbZoYcCx6pJ8rdRGuYPKrnJ7IfWN4S2Z85zH4VoOziG3ddBorWw4XkGkAx03o+P4RlsYhspgWcQZ5aWbG2nl8jU36IEvLpBNkfAd3P41kaLVbs0F4t/I1ddjj2M/2+ZNBp6mgg09TXpLPMUVPB+Ks+LxttsoW01rKZ1g2hmn3j8uVRMZx1kxuJAYMlvAs4Qe13ltmJ+TfhWR4pxQWcRxNVBz33RARyhiXPwMetUdi/cClpOZ5V+pVzLD371HbLCxrqez8I4mLtm2+zG2rFSdQTbVyD00YfGsv2A7QIMFdu3mIH0ps07Kb5R4XyBck1kOBcba1eTMWa2bd9XUSdGthc0eWRPQA1At33GG+jj2TdF1vNhaFsD050LO7M0OJ7UZ7mIvWz3T3EshSTmUi1dVyAI0JXN89pre3+09o2cS6tJtWnc5YnKq+0vv2mvI8PhTkEbg/LxVIw7vbFzKNLli7ZcHo53EcxloN0O4Jm3/ZViCLNy00mCrgzKgMqqVGsjxKx/wA3rW6mvOOwF5rV4CAVvAKDOoyq7Np6hR7z0r0Sa5OxMsakEBpwNDBroNdYlBAacDQgaT3gok9VHvZgo+ZFCw0GBpymq/FcYs23CPcVXbZZ19W+6PMxU1TXHUZXuyrXCYgs/LzciZPrXL2HLN4jtE7fwx+NLE4seMAic7aT/jH8qDfx65mkjcR5wUkx7vlXg2pObfme8hxFehjLVhtxMBV229kdQa0/ZjHLhcNjWZlD92XtrIUsyJcgKOZmBpWewmIBXfUqo0E8hNP4oyshgiZYbT16869Xib7dLuMDPGL07ffx8z0Xifai1ZxVgXHAttYuMTBOrta7vYHcLc+FUeH7Yg2MU2oY2iLOhINzJc0kAxqy1R9o7Sn6OSTpgrJgHpn2A/rSh8PW2bB8/wDtnXpWnSox1E9XwuIDorjZlDD3iaLNV/A//trMf8tfwqcDULBQy6fFb/xH/Y1Ee4BuQPUgVUdpOPWsGi3rp8IL5QPadsjZUXzNeEca4m+NvvfvAMzGAOSKPZtp0UfMknnXJWMoml7VYw28QrLOY4a4ikfZZyYb3RQuMcVvFLKK8o9hO9Ay+IsfFmI57T61ztm/iXbW2IP+Ymp3aO0k2z4tOHLe8JJ+sAYjMWJhTHlUeolHtFuXj9Czp01je19a+pF4LxF3xGEDznt3mhoAlGCKq6cxlO/Xzr3CyqhRMES3tQdcx614FwksLwbu2LJaNwDxaXVGdc38MqZB5T7tOvbLFubSlFAu5rrgZgQ6B8vdkt4Vm2srrMHrWPrtM5yTx0qX8v8Akv4m3Gpdb/hHrUINYUEa6RpzP4V4f+1BQ/EmCkEratK06alM8T/hIqVb7V4u4cMXdR37uL4hMlxAyKEIacoyudoJkztpn+KYtnVrly6hdsVq2YZ1CWmRVYgbBUUR6UdDpZYsu6bXhx619H8BMvMOPvo/qaXsFeVLRQkAtdIGo1JVn06+FT8KzPaGyv0m7JHiuvPlr/Xwo+NxBe9iTbuiGK5e7ZsswgzJlGh9rod/eC9auAMAjuTZKklGJLECWJIkHSa2e23Jd39FLsNjb6/2W3aDBZL6yFLFLR08OnLQCOvxonY60Fx1jTSWGhPQnXSrPj2JR2KghbiW1utmVg3d27csqyJ1kQOdUKYoBsM9q4yG8WVCFhrTK6W2Z9eZJjyqpGTyYNj6uNfBlmcduXcvH6nr/EcPbbDYlcpzHD3p31z24MR/gH9GqbHY9GewFBGXPaMiNRbtuNeYgbjmI5GvP17SYkWcTc+kOWtOluCo+sV3a3LHlAB086Ph8fcbFYe2118ty0t8mFDC46OxA0gjlPnVDTaGWnmpykntbfF+Cvu8GS5ckcsHFJ26q68WvHxNhZ4qGvG0FaRm10jwkD151NR/098kfjXmFvtLeFhsSGAvm93Z2y92bWckKRM5liZq1t8Qc43uu8c2e77wjPs+Q3pLLEAXCTE7aVtvM4J7+a3dPBf2Zr025rZx0+P9FB2mzDGYg/8A5m5DqKhAkLqdz5eflXL+MZzmuH6x9X03Y7xpQ3YFBO0nlUotUNfFkTzj00maJctajnoOZ/Whuq66HeT660+7dkjQ7Dl/Ou4CTcIii2TAJkH46fnRVsgaaakgb89eXrzoOEJNsgKdSNt9JOg9x+NEzdVIAJnz/TY0rGRpey15bd1CzDIlln1OgIDGddjEVuMdxdLWHN8nwZVIjnmICgdSSQK8ivNd3UsFhQRm5ZfEY2ias7YxYAVnc2TmAUvKjLqmh9mYEfltUTmsafKJFheWS4fu7j0vh/F0u27LBh9aPCOZZVJcR1BBmo7dprSqxdgIvG3r/wD1dZga7IT7q8yweIxSRDMGtgG1opyNcgXIkEE7TMxHKm3LF/LJUl+8ckwpJ8LEzHn+Om9FZYp1Jr3i/hZNWk/d5nomI7aJIFkC4czTqVAUeyZjUnX4VTdo+0d66La25tDMcwUhsxEOhzFQVylZ0POstcxN1WtMF0KWc/gjW47Az56RUuzff6Q4ZfALeIa3oQJs+EwRvHP1rp6jGoOutMbHpZb1fS0EwdpTc/eXJHtE5DLnPvpJ0Wd/tCrLhnH2sEFLl5kVvEh7oq0QXUHL4dSRIg6VV8AvFdWWLn0nJ4pH/p2cAg+k69aBxG8xtKbaZna/igYk6W2bkNdgKRayL1Gyd7eF19XZJLRv8Puilu5+io2hwsy33ixI1MZgTH40UcLAYzyK/GV6+tFwD50TQ+yOn3NY12n5VYcWui2slTqV+7zZBrr768W5PtK8z1O7akvI81sYURm3ACeW6jmIovGsHkRdzMk76RIO586bwnESoETKJzA+yPvRVhxD605QreASw0JCs3tHKTA21869Pp5N6tJvjnv8jH1CS0jaXPHd5jO015V7gEeJsFZUT55/50bgSobIEa8/CT/dkfjFV+J4TZW5DXiCrl8pBiNWyliNt6u+GJatMWNyUEnYwviGuu8SNa0cmRLG2jJxwe5Jm64WQLNsDYIsfCpYuVV8GxYuWLbBplF191R+0vEns2Q1sqGLqPFHsTLwCRJjT30t11E22+DzD9ovHnxGLZAbps2mUIr28hzsozEBkVhvAzfnWbNtpOje+OXppUmyCM0EEg24nxTJg5vdvUs2tWz3ELZmkqJB8R28qdyceENGCfUkcVuDMQxV/GypFwEIoAAECdtTBPMVp71zCkWg6u7HAAsRdeAFTTD5VOpOZ/P40u23HUuZVw7jKAqtkOhX2mmIBHiI16Vd4LtnZS1Ytm7EYdWf2jFxFQAEg+1q2mswawc2TNKEZbJXz0u+noasOyUnUo/AynDhbNw5sIwU2Xb++cqwt6WQftSeup99T7FkFsPOAgd2/f8A/C3D3Ry3MigspKZjl33mpOF7ZB8QGe4VRrdx7gZdO87tQubxavqRlHn5U/D9rLRuW2Z2+sRzdlfZOViFfzkLp51Hk7Z3+SXTxl5olTxqvzR+HkNwWHxAFgnAqpFxjiIw1tctjP4IzDQwQZEnQ9a5fw/EDZcLYKv36taINhMuHCGROfmRz118qk2u1yhLLnPpdfvfDqtlS8MwAlgQFhRrr5UxO1veWMTbQObjPba0phZw8IGfMYCxLeCc1Q//AGbt4+/vvx+/2DcFwpL9h2Os457txguRLgCWA15PAwILN4WOUmdz5Vjcf2fum46vdtd6UuI2Z3ZmKKO9OYWzmGo1nWvQMRxS4bt0opZDbUWPrLa95cliwgsMkALvE1ijh7pvSwti5kuhlN5dHITMC2bSDOvPziptJOaviK4Xy837wZoxaSbb/s0WO4Bee4909yqvZFpfHcDjNZEkAIFIgFtztFJOwVzLZbvLAFlmKkW7jBjcuo/gzNofDE8wTVhjeI5Li3G7vue6RATcGc3ma2FGXNouXNJ3p4u3RYw6M2HDLfL3vrpUqCxy2CPafVfgahWfMoJql3fB/QZwi5ffiV+E/Z8xW4v0i0Mzh2/4eShDtcAJNzX2o10IAB0FTcF2LIey/wBI8WRVUCzbGYKjKGMsSTDH1nXYU9L9zLjMtzDK12BZJuGLfgy/WyvtZpOs/CitfcPYZbliLVlwVBJZ2KqA6kpsIYxz+ApXmzS6yXf3LwQNiXT76kQdhLQtm2cVeFu24YlRZXK4tG2AvhMAIcvXWpVvsei3lfv73eMPvoAVW1lzEBN8siTQmsXTh7yHEW1uXbpdXW2W7tWMhMijWAImrBmY4lLgcZUtle7FpyCzgePvPZkQdN9ajyZcvP5v+Xd5Ly7wqKXwPJO0+FW1i71u2fAlxlWYJhTB1jrNQLohDBmGPvqd2kYrjMQGJZu/cliCh8TFvZOqwGiOkVXl/B7/ANOdetxfoj6Iwsn6n6ivaZtTpEannNK8PEACeXPyptx5nbz91FxV0ZU+9rM7CNo6z+VSCB7aAWSR7WZdfeRufKneyVAYwxIb002+dDtN9UQYgsN5jSeY9Kd3slSYkbbjpt10pXQ0S5TDDKvhDSyrqJhSmYnbrp762Vvg9kok4dJZLjZu6iDbcKJMaEgyNayWGw5ayG1kOGEEbhCkx1g7H4VucPhCLVtg1yQl0RlUg96yvyXqNOnOvO63Jzw+9nocEKjG14Gdw2AQ3CpTQBI1YfvD4ufKrFuE2suYIQZcHx3AT3ZYT7XML86Bwu0xuiCdRb2WTKb7DbTWrziaOmVZuNLsNLTSO9zZSRA0B29Kp5MstyUW/eyw1GLppfApb+BRSAuYStufGTrdZhznpVvbwSZfacQt1vaG1s5TutQ8cHDczAt/YYeyzZv5+6rewXyDXdbo/dtoWaVgzBgaDrVaeRtJ38yR8JUQl4TOodpW7GoTdU30Xo1dsYMopYEHKWEQo5gE7bnWam4sFCAcpBuz93Q24jnzG9QMSjNZdFAUkkhhJgTtA1qByb6ski7RNwmEFsTmJlmMSNCSxO42n8aZ2uUPYuKfsqvT76gDbWujEyY2ktA58x/P3VXdpL5Fm6YOqjfQCHTn1o4r7WL818xJwtN+TKXC8GysRrACagjmo6qalcT4elm6udmLXRlT2fszpoAIy8vWNYq54Tqokcl19ANqou3fHETFWVZQEQasJXxM6qwDuMkhSWJB08uV/SZJ5NUkvMrapxjioqOPWB9LyABfBvECcrQTp0IqPibJ7sGdWdwQBqMvqdVnnzmrTs1xcYwN30ZUFxGcxMMfDt1QiT1BqdiQlxczOjC3Ya2iTmJS0MpeJABZi3x1r0UnXDMRK2mifwW6LGF8ACkakSNJY6/+eprEdrMdcvlblxucIkbLlBzjyJJjTaNeVc7UW7RxLtbUBYQAL7PsCenM7VVYm+Xy5mJIAUFiTCjZROwHIbUVN8COK5sFakBomZTppqZ/KhZidZHPc671epwy0LOFYq319xlvHvDqqXUAyj7Bhm23qDj7FkXbgtAi2GhQzEkaCRmbU+LNqaCyqTr78DuzfBb38C6CXS/BKj925ktoumWTOwqoucesKYm7mHLKAQR5EVu8V2zw4csBausCrBgpUZkbRjK+IEcvPU6RUPGdsMLdBW7h7V0HLqyiVEiRJWevpFCOpz98PmI9Hh/5mNftOnS8ee6fnXbHam0Mxe07sSYbMoIBTKBA0aD4pPptUXjnDrBJfCyixJtuxb7IMI0TO4gk7b1Sd2elTNuS5/gSMVjfH8mj/t+ydxc020QxPuotvimGb7bDn4kX/trL5D0pZTUiySRC8EWbay6tradG/wDjB+aUy9i2Q+JSN9cqRrvstY5VPKrPBcZupo3jTYqddOoNOpp9URvFNdHZZZO8upOkSPZSdSszpUg4oAwFB1IH1anZo5baj5VGVvrVNoZgRm1O0soj4irvgrYNbsYy6yCZZURyTmkxnCkKuw668opptRVv4KzoqU6Ufn8wFjE3APCSvntHvD6V2/xxlBDYrLO47y4PkLlaXG8V4Pfw7W3siVEhkt3BcCBNXFyC3tbzI0EjWvOe0/CMPauf8Fea9ZO2dCrp4VMMSqh5JbUAREHzpw1CyOuza9UWpaecVzk9xe//AFcRr9LckCAc94kDoDmpw7Y+AAYq5J9pCXCqSNcrSc0HmQKw3dnpSymmlCLd7V7gxlKKat/waq9jLV5yz3LbuxlmZtWPUym9EfCBgNFYAfZM6TP2RrWRynpT7Lsp8JI9DFWI5K4oryxN9JGie3bkzvzBzfrSTBA2wzjQsQviHnykdOpqLg+Jm54Lu/2XjWejdRVhZebIzKcqknkc28ACpovcRPdHhjFtArlEkTyIOv8AqNP+g6gkHQGJ5SN99xVNi+MXiYX6oDSF3Hqx390VXuzn2ix9WJ/Go3NLuHjDI+rNthsQ0ZRlORhdMsF1CMogEePQHQazHUA2mE7Z3ky+BWAS6sQw1uuGmQh21HvrzLIelPRmGxI9CRVOWDFNvfBMvfiM0YpRm+PQ9H4b2p7ombe/dc4P1Z8151MxPb1DcQi04OdneWSCpDggefiSNBGXfr5xZ4pcGjeNejfkdxVphLwzAqCQysI5jqD8aX/T9NN3t+LBLX6lfql8EbTHdtLNx1YJcELaWPq/7tmY7PzzfIbVKw3b+0Ggq4WLuoExnaV0HTbfTSvMb/Fo0tKD/E2s+g6VFfiV0/aPuC/pUEvZmlqqfvJo+0dS1zX7o9m4p2/w7QbRLt3gIV7VxVy5CIZsp0DdNfI0DiXbLD3LIyOyOGcZTbOokhZI0ygQd5g7SIrx5cdc+98Qv6VIt8Sb7Sg+YGU1EvZOm/7fD+Blr88a6cHo/Fe1FlhbZHQMtw5p+6JzkDz2BPMiq3iXa63eZgveBSsCQMpOYNJBMjQRt8qyOYHqZHvGvPpRQB51bxeycK5546Al7UzSXRHoXDe0FuWZbihVjMI10QQq6iDMGeg99ZjtDx65jHBuOMiM5tLlUZQ4jU8zHM+6KpSpgiTDbxp+cH5UNQyjQz5EQfmKfS+zMWnm5tW+7yF1WvlnikuKNPwPGrhgHLrlIRGSPbVQAonyHM+e5prcb703bhNtZW5CZgsZ2MBTAzayYO4HpWes3c7KHEAA77TIGnxNMwOFF26iZhbVnC94/sqDPiOo0gfMdalyaePMr+0RQ1L/AEpdC9scFN25b+vww71mCnvgxVgkkXAoOQ7DXmQKuOI9nXuOWa/ZvXFC58rqqG2EhFXLBLDKddOWnM0PaHs7Yw5Hc4k37Z8LXFVGBdQCSgDjwa6SZMHlqatuHWjGW9M8msupB9VZhVd6dyqUZ1/5v6oljnSu4r30aC/wVlTuzcQmbRI7wnLmY+wswJ0mI2qPguGmDmZJDEEs0k+czr091UZwQ2Dof9Y/FRSXBHlB9CKf8JJL9fw/yH8VG09nx/wRyP46dfHjbxH226dTXrI7K4HLdBw9icvh1IIP8MHQ0HB9jsC2GLPZQuQpzZ3DSdSRDaVUftLGusZff7k3+n5OiaPKGXQ+Ll/XKhNjtPZFekce7LYKzw7EXRai4sC23euTmYhVABaCJM+6vLjVrDqY5o7oJr1+2VM2B4ZbZdQpxY6CufSvKhZK6EqXkiDDFDpRExn8I+NRgnpTwPOuTZxLTiDAyPDGmh85/KiOxc5s/tamevOo2HIEzzitj2H7GWsfauF7lxWt3Mv1eUDIVDKSCp1kv8KTNnjhhvydBseJ5JbYmdwaH6zxf3LD4sgqHedlgyDPKvU8d+yfD2QpF6+RcUo0hTAKlyVCpqfAOtYHtjwWxhrltLFy5clC1wuuUAkwoXwgnYz7qiw6zFllthd+jJJ6ecI7pUUdzFmdh8KZ9J8hTfWuCKtNsgCLiPIV0Xz0FMBFdzChbCHTFHoNIPzFSBduFBqQN9/wHvqELoqWl6ViRt/X506YjRGOMbyP9daGcSfKmxS06UG2Gkd78+Vd78+VN0rsilCEXFHoPhRlxTTI5dNOn6CooPlRrdz3U1vxA0Ce6fL4U3vT5U+6uukUyPKhyEd3h/oURLx8vhTAh6U5UPSirOCG83l/XlSXFOfWktlzsrH0BP4U9Qw+wZ9KO7zBt8giXnjepTB+5DQ37wrnPsN4Qe7UR7Q3Op0I0FRMzfcb4H9KQxoUxcU9QNtTzg+lPu8xJQHJecGQdfU/rQkLFW8QEQYMyZZV0Hvn0Bo68Ssc1b4/zrlnE4bN45ykHk0zII9lvIUsmMkTL2YYa2krJZ72bWIVGBTrm8PpMddBW8G5AJuJBBOmYmAYOgFG/tHCkWwzEhAwUBbggMZMnMSedEs43Bc8wicv72eWpEkRE6Uryy8GNGCYD+zrmnjXXURJnXLt66Uhw+5r4l0MGcwII5QRU4Yrh2UCDOviJv8APUaDnM0K0+CI1Jn/ABOvyyUFmfg/v9wyxpd6+/2PSv7ZQh4skysfZNMwmOtixrZMwonKOQpUq85qqi6XzZ6fCr5ZR8dwGHvYW83duHBlWzMVVgDBKTlOkj315ocMeVKlV/QTk1JNt0+8zNfCO5NKhpwxpDCGlSrWjBMyZOhwwTU9eHN0NKlUywxInkaDW8Aw61rOx2BvW5u27joTCkKQMwBmGlGEfA6mlSqpr8ajhdeJe9nPtM3PgbHF8TxDd2ZuAK06XFP2WGgNvTes926z4i3bzi4ShMG5lIEgSAQinlSpVi6TFDt4cGzquMMmjFW+BMTAj51Ifss4Ex+P6UqVeplgimjzmGW+DbAjgLdPx/SnDgR6D/V/KlSqx+Ggii88rCLwXqh9zfyp39lCPYb/AFD9KVKj2EPD5A7aQw8NH3H/ANa11eHJ9y58VpUqV4o/dDLJIsMLwq0Qfqrny/Khnh9of3dz4H8qVKkx41uZazS/JEcuDtfdce5qKuFtdSPWRSpVJL8vciCMd3ew1vCpyuMP8xoy4Jf+affB/EUqVRPLx0J44U+8cMMv/PQeoT86l4e1G15Pgn60qVVMmTdwW8cFB8F5g0aNLqHT7o/JqquI8PdidUPqp/WlSrza/LmdG++cXIzAcJObe2P/AGwfxqz4hwIGyBIZsxMsiHQgQBpMUqVaWJXkTZl6iKlD0ZQngPVU/wBI/Sp/C+FKCQUskHQyg2+FKlW7KMXDoYyk1M0ydnsMzKPo1giIju1Hv9nWucW7EYTJpYtAgaeCPmKVKs94o7omlHI9suEZXjHAMMFUCxaUgalVIMz156VX4LhGEynPYVjmOssNNOQNKlUzwpLgp9q2+T//2Q=="/>
          <p:cNvSpPr>
            <a:spLocks noChangeAspect="1" noChangeArrowheads="1"/>
          </p:cNvSpPr>
          <p:nvPr/>
        </p:nvSpPr>
        <p:spPr bwMode="auto">
          <a:xfrm>
            <a:off x="63500" y="-774700"/>
            <a:ext cx="2857500" cy="1600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828800"/>
            <a:ext cx="6950529" cy="3892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Mumbai, India</a:t>
            </a:r>
            <a:endParaRPr lang="es-HN" dirty="0"/>
          </a:p>
        </p:txBody>
      </p:sp>
      <p:sp>
        <p:nvSpPr>
          <p:cNvPr id="18434" name="AutoShape 2" descr="data:image/jpeg;base64,/9j/4AAQSkZJRgABAQAAAQABAAD/2wCEAAkGBhQSEBQUExQWFBQVGBgYGBgYFxseHBgaGxoYGhocHCAgHCYgHB8kGh4cHy8gIycsLCwsFx4xNTAqNSYrLCkBCQoKDgwOGg8PGjQkHyQsKSwsLCwsLCwsLCwsLCwsLCwsLCwsLCwsLCwsLCksLCwsLCwsLCwsLCwsLCwsLCwsLP/AABEIALoBDwMBIgACEQEDEQH/xAAcAAACAwEBAQEAAAAAAAAAAAAEBQIDBgEHAAj/xABIEAACAQIEBAMEBgYHBgcBAAABAhEDIQAEEjEFIkFRBhNhIzJxgRRCUpGh0WKSk7HB8AcVJDNTVPEWQ0RywtI0c4KisuHidP/EABkBAAMBAQEAAAAAAAAAAAAAAAECAwAEBf/EACMRAAICAgMBAQADAQEAAAAAAAABAhESIQMxQVETIjJhIwT/2gAMAwEAAhEDEQA/AAvDID1tLbMSO95t1F/W/wADholUMhPKDPRVFpg7PPTeCf4IuFUitSxk8zDSwJtJEiG7TpIuO2+NBTzNPyakwHJbYEbLTK7IF3LdO9zMm3JIWC0R8RUhTanoGkNTUm/1t26nvHy+ZT+ce/440XjKnC5cwbCov6rAdhjOtlKgE6Hi19LR27d/346OKf8ABWSlHZ3zz3OO/ST3OBqhhQxkKdiRY7bGIO427jHwfuCLT/O2KZoTEJNfHfpR7n78DMTv/G2Pg5xskbEKGZPc/fiQzJPU/fgRZP8AP540fhXJU3DMwVyrhYYlgJANxPx3kbYSfKooaMGwfL8JzNRFZKbsrEhSNiRMxf0P3Y5TyNUUmqsCtJYBbcSYtAM9R06jHo3AOI02ZhTkIDTtLQAQwgKeVBI2WMJPDmad8lmZZi6VgJMuR7gsNDE7GwU7/PHO+eTKrjQrfLvmMvT8mhAAHtFABqaRpJuAd/U3j5Zv6Q0xckGIxus9xemK9WilYaw7HSGqDREEiFbTHxH7sB8XzDU1UqxBKsxKlVkgUzP/AIeoOpuR1NmkaRDlcQuCZn8vlKjCSlXabGmLAxMM6mPWMCPWqA/WHzkfeLH5YY8L4iQ9RdZ9x93Qe7Tdr6soSbiffaIkgxpxf4iLPmKlHWy09KGBJVRpL+6FFuXrqO+22H/WSezfmhK9aoFkOJ+zqYHcdYjY98LK6VFJmsVierXJ90XAAsNyenXpouD+FK2YJNICFB1FjEMA2kQZ1AsNwbDp0wYnhXM051USxE3XWQbWhk5l/CYg2thJcl+jqEV4ZvhnDc7W06DUdTcMoYiOsGOk/Ce++NV4UyWboVor+YqsjAamEEhlOwNiBa/rizIeMbVRJnXWlTVClfaPo0zUAUBGAgLfTM2tRQ4rUrMNb0aKoVbWtViYM6hBrQfqmOomdryk2xkkhzwCpVqUyCXC0gqzq3tP2p5RA/0w24vSY5EVULBhDN7RthdrkCdpiBMbDA3AayU1aiutg1w2louq9WPpsD8NrN8zRJyVZBAPlVANoBIeDsBG3TviTewsU8RzNQVaMNvTSRLTuJNlvv1I9Y3xl8pxrkpzVqEwNUVKU+8ncg7TJPfrgzxPxYUlo1Q0FUVlkNDEGmQv94omfiYnCTIv7Oi3lMZBE6qkWfpNEj7iflgxujUPU4nXJHls7FrglqhCyY5xSaAd/qv0g9BnPEXE8x5zsudVFIXlGYcEEKFaFAn3g3SfTFlTNvoLVAKRBspA5zMcoLAtA38rSObabnDZmu7Ta7OSQDMat4XcDpqPe98OrFdIeZzxDm6Sg/TGckxCZh2It1Ez3/DAo8a50tbMV2PYVH2F9p7YS1akSTMiNjt+/FlBifrwSSRf5A264cjZoD46z5IU1qwIsecjvvffGv8ACXHs3XWTULQSJOuLKke6jL33Ekz648tZ7kA/kbdP59cbXwKwNMk1ESHf3gkzpTaWVj8jG0zYYWfQ0ezdUOJ5gVD7QtOoCzFQQKZBtTX7XVD898U5ri2aGYQamg6BYuBdj08uNu6xcSTthZl80BWqU1qrIBYk+XphhTEDVUJ3UzDT8MC59prp7WkfcBtSkiTMQ07dm7/OaZWh3x7jmYSmIrHV5tNTDLcluwpAgRuJ67Hrfn+I1hVRTUOmOYDVvEyeUem57Yz/AB+oFoAhrh0ggPtquQDWYdYsNzYg4jT4sHzTKpjSFVpB5iBUY+82oETeJO84ZW6FMzRq6mBTSIEXPXaYE/HFD8MqgCCrRJ3g3j09O/U98fcMKnUIVmJ2gMfkIt8sM2ymiJpFNUxrYUpjfcg9e3UY2TRXCLQBX407UKdJqLTSLwdMgq0dhcyN72OKKXFQmlj5itsxIMG5MibXsCCDMT6Y1WS8LPVYAutJdOvXzwB1l2TR8gT3kC+EddgtTyhWWp0J5XUm8gEFdQPwP5FSFxX0rfiAKFnao4eQGaAvy3HxAI3EzgGjxdVeLaNuUANFzYm2/f78NBk9Qjy9Y6gFuUdeVgNIj92BMz4folTp5D0Mnf1B9emBmvRnCT6I/wBfqRApJJ2LBmbaJu0T8LT0GDP65opTnyld9gRa94n0Hp26Yy1bh9RWIALQSLCf9MXZPIVaqtoQHTBPMNiY2JjeMFxiyWUlouz2d8x5J0/ogbR2PxwZwfjRyzFgmuSG97sD22O24wrzfC6qXNI+sEHT0vG1/lvj4UXA5qbhQNwjAffHb+GD4Lv0LHi2v5qv5jtpJKB3Zgsgjqex39MN8p4jzPk16QRWp19S1AIYgnqINjDfd2jGdoZcMY1WJAvaxjqN+/T5Y9By2VKJoatUIGsHRRQGFMGOc3vbl9fiJS+DwV9nnihtYCwTJ9PvmIx6TwGjVrZIE6RoFVZNTaUWJPmoV6tuIUi674Aq+Fl0OztrZW1s5TS2gqY5vMKtBAOpgvUajIXGu8LUVTLuKYYAux/vNZnQBMosDpaDcdSQMBzs2NCDK5KmKpFPMK1Qa1emfMQgkMhgmsqmCST7xtIk82LszkhWzqo7BRVRAAGUvyoQSsOwE6gw7hWmYkCUk/t9aQRzvuI3cfaoNO+1j6i4wxqtGbyxBMGnSmxiINyRSFv+ZlW9lmxMgoZ5rwuzEQxA1Rem8RDGAdPoL/mMcfwq32h+yPQbDk9MY2px0pmSfpOZGnMQRocgQ4Me/tyxMbdO4uS46y1KZObzJGvQQUqbjyAfrnfTvvzH1meD+jWa7/Z2rI5z1P8AdHpFvc9PxGCOG8HdWSWJBg/3ZHXodFsYWjx8nyyM5mOanVUytS7FKwtDWu4PXp6Qb4a8UKudyz1M45U69QfWEMvmCJltIALL0+qNrRsHQLPSaEL5jkwVK7tIFtHqReel7dsK/EPiGo2Vq+SGZiukmAFhg0mGuRHcflhMn9IdJmzC5emapdxogaQ8+Y5Zi2wAWe/MexiniKZjSfpQRkYqPKVARyiRBd11RabEWwqjW2N2ea8SrtVY1HMKYO+ohRbSOnSymPuM4b1OPVaQWnSrHSgIty3JJMc56GCRF5F9zo670Ed1LJTVoL8tGGsI5QGiIj3OvpJx9Lg0U3rB1fy9MrBuGmCL7AjYjtbpiqmmK410zmc8UViCrktMzqN2j7UEeYR0L6iIgRhWMzeGU7Wggdd7giMEiianKxAmACFYlbzygMJMWvNibdRzMcEemty0CPfQjqADuY/O2HtLRJp9gTUz3B+I/wBf9cW0w0ixgm/8R93pg/hPh2rmSy0R5jKuohegsNvn8b7HoXn/AA1Xy6olSmRUGskC8Cbm3aAD8R3wbNGFmdqtDn4n4G5E/eDjQcG4y6FVp1PLWAzCeUkqJJE+ny+eBauXA8otTV7GzTvIPQg9+vfDXhFOmGQpTqrUXTLeZbSLEAaQwLdxMH7sZtNDYUzRcDrMapr1alJfMpquhHcNvJ1ALuBMi+22OZ7N0/PSr5jimNKtOoCVY6lMoCexBB226YMWpSKDy01sVmVqVCVa9m5HDdL2BJN5k4yPFuDPr1NT5qrtIEEiwO4ME3G23zxNbY70afjNUV8t7BaRDn3gUVhpYSD7NTBE3J6ddsL+C8Nq0sxTDqIKkyp1AWYX7H8x3wTwfMvTbzTWy9AqFBpPO4CoSBpB/S1K0wLk6YxqKGZpVEQo9Itp5guuXIhS0co3B5mF5O8zhloRqzzHK+IHWmyKI1ddTA9QCAukdT+E7YinF6uoEN5cT7mlO/2YuTuevywPlVQoRKlptzf/AKA/DDbKcKVt9DE2HObHeTyWsI+J+58UjWRzniGvUoml5hNKBKwg6gySoBNxud5MzOFOXpS3cerAAX+0bDt88bOnwFNOyM3/ADpI3I0k01gTAgzufhj7PUqNLUohjp1AgTGrYG0LB629MKmukNQlOczBRaaVSFEKFBJEQwiVSCLdf4WHPnK1jzAXIZrbXi5PxAiR3GGFddNPzGgrMyCGgza4tMmLTihqnmMWQk6hDAysfuJ+OBobZPivDqpybOAQAxLEiBpFjDGCSI2AvBiZvnEVwyrTMkgFCs36GCNyDI+Ixq6/hlqiEF9M3IXaZn9/574zeZyLUfZtVYQSSBtJAuD02N/htcYEJJ6TNyQl20NkyOd0j3Pg+gkWuZ3uLb/EXxCjkM6pOlmWZJKNTEnpsdvl3wJkWAMhqr9gajkbT9Ugbd+2G9bKVqnksGqUley6KigPEt7oYwY+sYsJMm5zAkKV4XmGqSVPvC5dO+wOoSfQEH4Y2GZqrLgsJJrkXDWeIBAY31AyNJv3OFGU4UtKSfNLEwSWM3tsBf4wekEYnwzK0qdSUBnu5Cgb31NpGxP1u3wxNysdcdFfijjr0yq02jUiM5UmxKKAJDGCATJnZ4tth/4L8QPVytbzDLU3pc5KSQ8rc1GCk8pvImbSYBzHE+GUtYMPVEKFl9KaV5QAxTUbDcE2MDa33COLDLrWFJtK1GWYJYrokgAlYnmufhtvh9UT3Y1zWf8ALzdVgFuAd0G4pt9Sss77SV7SIJ7xXjx1UH0gtThAGMyyzBuWI+Uv+lhF/XoCaFpUzAgltbNFhN30giBeIGHXDuGo9OnVfzagLEuo0gnpHN0kX3kHoTija9At9DJc+mh6iwgfQxJevTJmnUI1FJDdep6ydW5eY4qJb2qjTWb/AIrMzup2g/qbdtzilqwVmVWNMdFGbFGBqZQLoVX4CzRNtMG98ydLe2b3+nEKWxVrXS23u79e+JDMoTjAimfOX32H/i8yetMxcc1jse472DzNSnVp0ixpsZqqD51V9gLKzCWPNs1hNsMPpDhR7ap77f8AH0PsUzB5LjrG4kn6wxXna7CkJqOZeop1ZmmxYEUjB0LDdeTcT+kMB9BXYD4D4BorOO2tgbDZIW523N/j0nGn47XdVL0mcGZZqasxjQ+7EHsTaB1JvgPwkf7VYbhun6A69O34dcX+If7qCVJNhOt76KsD2ZAU+l1HWwxLJso0k6MJxPg3mO1Ss+YDMNZZ6bCR9r3Tbt3wHl+E0QdIrEzaLLdrLM2FzImLjD5V0AmojnlgNReqhEegzBn1t02xOuNdZKNSvWKvzQ+YUEQpMkujkXHvajvEHDpsVxXwWcO8J0pY1KrIUI0hF965nmDMNhvsZth1U4RQCHyqzq2tgFbbQJCmTQdiTvBI3O2Ls94Toro9o/MNzmiPqgzJoEOL7pb7wMDP4cyw/wB8wMAyc4mk7z/udX4T3Aw6mxaiMsnwyirMRnXQaOVgUQl4BII+jWXVYEFp7ThVxvhukozO9bUtNhzan1TMoQqah8U2nYG12d4Fl6dE1VqVG8tl2rirEqdIOhV0Gepn44YcKrhlpOwghLySSCWqiJYmTBv8bRg5WgULKHh+oyqTlW1reYCiSOY8/lkmT19exgw8KqkLJoURZfaVVJjURACBxuvfp6GDOM8ey9DzDFN6hXlUrVYMfY/Wc6Y2JgdCTcEHM0v6UnRiDSpx2pgU4v3WbXPS/wC9Fb8C5UOqnhlFomoKhJRQynTWUE8p9+o8E3sgAJiBBnCTJBWZ0dHqx/dhVJCkCTI9y4AkgRY4LzP9I4emyCkZqU9A5md+Zad5YEFTcWGrY2wr4XpFNQ6lTedVF/0tyjhzYD4AeoxRX6LdhNPi3lDT5NCpcg68uojbqek9JnDbgPHzUqGn9Ho0gQZKJBtBteBJF/Qj1wJUzdSpYvVI0yIDBQTH+K5MGdpnacHcGVRXgSJB96qCf1QB+PbB77MzF8N4epnUyknpy2+NsP8ANcPy7WmnqA90xtYGOXrbeD8d8ZjI5epUZQinT36Enpa/pjW5Xh6LUCx5ZUFXZve1i9hvpJMe9Fj0iRKTQ8YoVtwrSQadMllYRFMnnDEr0HoIv0vfDXLZ7MVXNKoFpswF2CyxDFgdGrqSTJbcDfBR4dVSsFpt5jDnGhZA0mbsGgWFie/TbFFWowql21io28sQesXJgW29DhM9DqC7QNxHK1XQrZlYAj2bzEAiYchTIPwGDqXE2p0KlLyzT1skLZTGqSVUASC0X9PTFGUyZrOqsxXodep5TlIiAs/qkbfJ3m+EVqFKuaTmmEYkaFUAgFQSwZWLEiRAYAWEWJKPqgtpO+xHTzDgiQQJAJKkAScVPw81Q7HLvWKDUjKJgrv0Ij42w+qNXNWmi5jUrm/LlnkSO1KARYwRuMV/1e1XMvRzFVjTQz5R+yaSsSqoioCCTcAEGcIo4u7HlzZKqMTmuLs4CtSeFSAoIgII6A7bfhhrlM5Xakimm1OkAChZVUEQQCCLsIm/xvjbp4epFV+jaKbAXd4GrcKrMdTBgDNgdsL+K5X6OUYzqOlT7UhRpgHbpymIAJjtimV+Ek0jMVAwuIIHUgjqRaAeo/dgBshWUVNICs97KFvIMBhfrM2uRtg/ivDs1rLlqk1TqUK9yDJ2IlVvuW+eGVbgzUlU0hU0A6hJQsSRTJLsbKBUmJYSE3MgYKuIzakLOAUCqMtWkGaoQoB0zvHNytMkzY/U9QcCPwynp5kJJbV7xtIEhVQD4zNhA6TjSuoViaSCkaQ1MVJck21AnzSVgk9um/QWnw9nqg1QBTJBBZAWYzdApaUJ31XsZjAy3oOMa2ZPPcHcsRRXShN11Ale0lmk/LGjyVHRlRSMBgddyCtggBOpWEalYwRtGNO+Wp1V00MqaDqYV5FRmFx8RzEGTJ5cLOL0GFCajJUVCy6UDE6iCYkrpFx3J+eM+RvQFBLbJ8OzzwPaPq0SdD0DvVgkLUjcddjYC4OCPpdSGE1ySUjkyRtFQGBquNt77R9bC7giGpSBVXINN4UUKVUSKqt7rQSYMxsBfcXZNwQ800ifc34ahmCe1Tm3/wDTf1wxN9n1apVM8tY8/WhlDYqfXa2+/wAsVVabmjdag9rf2VCnYotyEMEW94c3TYDBL8KWXmkv94pk8PP2ql5D3t9fpMxzQKmyaKukIqw4e2UZLhWE3ex6eYLCwi4xmZM+8Jn+1pa3/wCf5vi7xbm2p5SmwKghh79okODAT3N+89DucC+FTGbpfEdT2bBfixyuUAUbEGAgIjUoshDd/fPr3xOHY8+zAfScxEo9MlrgCnGo9STMd+Y9QeuCeBZOpRrpVYglTcq5DGQwPNBi8XiwGGNPMUSihk0ORBOrSAepYFgwBueUG5wYgy+ncFo+oxJmLhQJ1Rf5gbg4dt+GSXox4x4npqqMKx1W1U/OrhmsoIMrpa/WF62JNgKfihnAMPpKgaTmHix3sAYiesnqSMIuIZSkQygjUIOp4IG1j7o6bT9bAVbKPTosSwZlNPSoAGoFlFoJtYjfYjacBR0akjX8Q8SpVyrBasVCQFVqrMwgEEryLpE9RM7iCJGTyFOr5k+6EJCkQvLzbXmLz8W+OA8/njTrFRpKqIjzoBNjcGIIM2jcbmMX5fj8g+zQKPs1Q3yABw2LX9QLF9hvEOFmu5epVqMe8gxtsIsPQeuFwylOkXSQAVgtokxYkagbTeRNxYzMYaZfOK6A6TPUajZhuO9p/EY+p0UJYge97ynZjMyQQevX9+FjJrso+OL/AKguQykVGanJqGQKdJVVlGqDZhFmsQBE2BxPNMadQiqjIxiVcsGmOpRdOxkadh8Bhnkp801IC1OrwSzQQxkj1E79MLs551as9XQ41OxEuVOktyCItCgC3b0xSMkTlF9IIpMpF9J5BNqlYgEA9YAt13I+OHvh2rNYA6hY7rTE/q3J6/8A3jPFGKgNvA96sWvEXAAgz1n8MPfCGRh9cpIHuqANwbTIsCSJgzp+42I06MrwRidiAZsdL6bdXIEdY9PnjZ8PqFE5moGWmQFYgQsQbMIgyptt64yWRzqpXUFospCqtiWnbmAW0GYaZ+eNhTz9IKQzHU7MVBog7kQCStjJvOFmgqTouXxAih1JQkqVYmmwMbBjzXPY9/lIOWywqvIrMre8ToMxaATBtG3oPhiinngpgVnA1kAdAhuBEwD+jYDtiQ4q2pIrmS0MAAeWY63J6RtsO8K4/BshpkuBimJXMOjFdRMCwsTfcbbehxE5lqNUl3zDiVn2KHWWiBrYGQdoDdwInC8cWMr7ZDLndaR5N5/fYd97iSeEVgAXF6iu5DQsaYaTubhZgLYaIv8AWXEOX+F9HiUvytVUHWADlkLStzfyysgEWkH1wRW8PPXE1swWeV1BVCqpGoFNKmD71yZ93qMB5zPa1eoGKtYiA4kCbkC52AIKwQh2mSGzDmGjLDSNYikw59RJA0kdSx1ek9bBxfhr/wAHZ4ayjytasGgc9PzZaOuptyp3ja21sLanAAReogQNJCqyCY0/V66R6jruZNNGvdVHkAVBLR5ovpmTzTIvOm523GLXquFlWUw3lgCtWBiAJHtAD8fem8dcDFr0Nr4dzfh5DCMwJBEFtTMIDAQWU2vYGQL2m4Q5nw7SoksXeoqFIpkM19QkmQBsR0m5+WjyVSs1fypqMoDahTzDG1oaarNquQACF97axkji/DihV/arqrIhLvTBGrXBBVdpjrMA7zgrJPs2UfgNwri2rzakrQFizMRS1kzYRGowNgP34hkuN0XcxBMMNellU3XUoOksxv7oHW5G4tzyhKlJgT1uzK7gEJtywu4k9wR2wLRaCCJEn3tyT5i+76gTFupv1C4K7G/R1SD81xPmIEhYiCCiktNhTUlqlw3vs0WlRGMvxfi2hYl3VwUEwFVSFPKgAUQJXSAoIJnpLZqQDkiwgHU2+1Qn53G5PS2EHiTKA0EYydJUTFhfSJkWAANjG22KR7JsfcNpKKelkBZfOptNN6hDBkLA6GBA1A8g++xwVmqlMeZKKORSfY5sf4MbN6ja/fY4UZTReCgHmVTz+adIYKxGulMAfft64YVa9OG9rRE0l/4nNL0o3/u7Dl3FzYG5OGQr7Lamcpgv7o51P/FD61Q+o6zIt17DHPpClzBFqiggNXMEtUWOYW6iBynr9XFb5xQWIqUxsTGfrL0VgbpA322MjtGCauZvU5501F/40tHtGH2fZzMaDIb3egwRUDeHasZqlO2pfXqf5/0xrlcCoAxYKTphQZYnSYH1mNrk2jGI4XUiun/MOsdT8/l6xjT59VLCmXK6qtNQVJBJ9LFnI0+6ABe5G4ikUmD0ONK0w6kgLBhm1FkaDHl29qBvuJwq41Tp1a1MrJLnSrKGEe7KqAo1MFYloExG1oXnw7TU6TmcuCqgcyV1uEqr3sLgA/ZZj0gkNS+jtlyalNlp1DVUg1FDakQ2LI4HKIuYi8DfFKXgqE7ZEaAwosWZgGAJI0eWj6ydF9JLCJuoDeuB1bUqiSJje5bS4Kg/aAKiPn3wXxPiuXehoFEDS1NgPpAaCqaFYEKZCqApXrqB3F/stVSMvzKYcmWKSOZmWQXBtItBgm02BIwOrAtp1MNrtIGwm5AG14sMA8ZyqlkFJ6VVlnVpZWEEWnSbXuL9DgzPcVWlqOtCeYhEQcxlhdiDbuNQuG72V+HuItXr85k8thAAlwOWxAtG8i2GSrYG70UjzkYQKdMPYtpYrIgyQNV4aPX5SDnqgaWWulRlgaII1Seo1G89YAAA2jGkzPDkqBAZ0sBNlJ9xj0K9gem59MJa/BaagtDKwgxLRMgx1mBMbTo9ca1IO0juVzFQ38lCtp0kAyQCLkAbHaevwOF2fq1QdLuiEHUo1RMm03I5doJwzqcE8+DrioQBcC4AkQSQeh/DvijKeHoDFoJZVKsQ5gENBO940mP0gN8aKSdhcm1RTlM95kACW3IUi0HbtB6XxpfCpcZlAQQCGEyIsG22LSRO1reuFvCcj5VSF0ktMbH7AA3n5b7dcafg1D2oa1pJi02jb5jftjNq6A03E8uymbHnI7TplbC5AG0SY7W2+GPQRxop/vKiKxMq1BG1dyxkaZFrdp7Y864TkC4DakVVNySJ9LTqPwUE7WNselVqVRHhahAkELLhm9wyBBb3IBI2kG1jh50RiD/Tiur+0KpFWm4DKLnrVPNaN47g2x2pxA2/tVF9NcsvJsSQ3mm9hPT0xW1B21yxY2LEM0MYBRpCEbyfWbWg4+rZB4fUxIJXXzL/AHhgA3URylbX3nbEylhD8QY+Z/aMq/8AaKb7f3jco8wX91YuNuQ3vhnk6xLVZqo+qo59mpIckXNPSCANrX3PfCSpw1+fUsSFNU+wMNPLExpWST6x64bcLyLRE6C5AfSlCFEIZAnb8eUWEg4V0Y+4vTBpuNatqU2CFSxFuXk026+mAqOWLMn9nygL5eY1CI7vy/3pkW/DDXO5Kq9JpR5aVjyafswIaWKNIBYkSLzTb5ZWlwZwqxQpvpAAswFUdHc+bZo0NH6bdsZGGC0CBlm+i0bwBDqDV+rDn6tu/f0wNnMropV4yaKKdW7rVHsxpX2agHmWOo+1iurkSLeSRpMqwFQNVHvBSdZ0EwaduzYmyFgRpamKlw4eqRQO0ECST9a8xBtaATDWnRjMsGypQFQfJWsSZM3Da41G4HXmNx1LzWWDKFXL11l1lXeWa4LaZqXBUxF4jbCTL1QxbXRcaqRBpl21kWB5nj7U720GxaAe/Q6Zo1EVCA1mJqEAFYYGGUEdgRNwZgC4rYRjmMgymm7o9OCNTH3iSyElQSTYdLe7MjBHD8q1RgFtLNzGCLOWHUgmBvzXEWxna/DkTS9NFDJfdmsViYZRBUw4N7gWMQdLwHgSZkipKuvtAoYyxjSQRLCRqYTa07yxOA0azmazVKk7+WDXrqL+8IhRePet6lV5gBcQTcvnM8yqdVQhgInQZkTH3X+/FuU8MJQRfPZQoDDSGGlw7ajIMs0rYx2w4o8Sy6gANAG3LtGx921gPWwxKWhkIKHgiuobMGuiFmNTmapT0agBDFCAIJPTrGL24DnQDGYTlVQf7bW3OxM0jBYH5+uHtfM0a9LyOZkMCFDA8p1CIAP1Zt8MJc54WUpVCUqxFRaSsA9yKelEI1MALC8EzB6nFVJE2mCZng+dBCmqgLQij6aJLBBMBsqbwC8fE4GzWXzPm1KTlRUAFUIayE6QYIWKCzuogk+9EjGQ8T1qZzrMrshZmZgxUKKjpUMqeYhSSFjTG9+uEdfjWYrq2qr5sItm6ASABPUMwEjmsIMC1VFsW6GjeIPaNoU6wx0QQQY5uhjbsTMWNxizw1m8w2bp5qrJGoB6tWwCkQ+km1rkBewAGwxm3pBRdOrRJW/uGNtwbX3DRaDghuJsVAJkC0STEdgTyqJsfTDONKkLKf02eY8UM8FUfSV91alBVS1RSCrUwCpUkybRVYdDhH4h4zUfRUBZWDeXp5BBKD2kpymx8vUPsRsIwmGcjSAxJiRa3SxPaOv4YXcQzBkr9kwsG0TJFr4EYgzCWqEX1gH+d74l9LqAWcwLj4iL7YSmuVPMCD06/wCnf54i+fYcwMx6/GJsD8vTFMBLYyq5v7Rnvbb8Bg7hniBqIPlOUsQVsQQRezSJ3uL4y1fNliCRB2/0xdSzMCFF7zMYP56DbRqcx4pquys9YkqIFwCIm23qf1j3xQvGKkQtQkdoUjcG1u4HrhCjmSFIHaOu9zfFgd7fWPp274CgkbNmx4fx5xysyMoEsPLPbreDvvG4wdk+PjzN/LJ08xRgJEyeWTuZHynGKoZpkIYcrdLfh92K14gQsWLHdryP9b9ML+dlI8n0339eE1abFjtBaY0jeBfvcfLDXwlxA1XVyhUkuASZ6HafTt/DHmZ4qzAD4zvck/GBaBaAYGNd/R/mT9KRJkEMTtuFPzwv50PLlT0hHw/KtUaKlSJi7ExHymPuw4r0m003162XWo5nLQ0g6h5chdNheIjCbITA5j+H5YZKD3/AflirRNH2vTTRStUNSZiGBIW+4vTB3IFiMFeFqJqV6C62QUg5HNsrEkzIAiTso7fEUpWqDZ//AGr+WPtb90Pxpg/xGEYxfXydWjzU6hqJl6pBYsoQklREl7XEHlN36Tcbh5rtpUV3Lq4qLpqhiQAD9Sq3QG5Nr4ij1BNqf6hH7mwT9IqjdU6/WqDbf0t+GAwooNDMIqr9JLeXU1idZvABUWJJOn/lxZTrZgiqQz0kqaAjaHhNOmYKoQsgRymT174iwY701Mx9Yn/pOOqzqwQq4ZTYaiCp7AaJBv074xqDuG5rOVKpMgoFAAOlQKqqvMFIEHXqJtfVcbAX18+KMJVZpZSrswYqzAkE6ip6g7Cbz2wszHHF1aXrOlTUCdfMvx5xo9JsbXOI5/xcUZQ9GFI1K1NpDLJ6N16ka5EjE3FvwdNIa5fMtUYlKiOoG67g/FXIn0gbEx3oXOKrNpzNWoLALALwBF/LAHYXA2wDkeO5WqzMxCtpYQ1FiSCQZ5dWwHU9cOshxzLkqrNAA2srfq1NMna4npbCtNeDpp+g/E6zVKJZg8hYFRgAVHeANXxhZ+OPi9ADXT87MOEdG0qyhVqq6kzpJE6jywYiZkRhrxfO5NqY0eZMRDNTK9zKqpY/LtjOulLy6hSkSmkks3KshWCtpbSbapkCP4GD+iyV9HM54wqUqZWjSzVBQpRCzEqsszCxpLMSQL9u106eOc5P/iW+dFD/ANOC6GZLRRrqrkOI8qnTBIUXGrywxBHXoQDBuMA5jKnWuimsMJgAOR6wrEg2PKY6bAiehKPpDfhFeNV67Fq1avEcrIsQRdYXUgXrzC/xxs08aUko5lfMztUVlUuWYAqykRpIDaQ0w0mywBJic/U4NJPl0+S8NV0oeoAIPMelwpxZX4QVZijaUUhJXVNQOQQQFUHSJAII3Vj8EcoD4MGydBKtPzFpkkVbhgfLAhZl5OkyZBK9evTjcOKq5apTRxtTXy21FgRaHmP+UT6DbBdDw2ERfMWoxIDG4hTEaRZiRc3EbDa2LYoqZCKWMRqDNBv9uQPjhXy/A4P0zGcy9U/SRTcslIamLSSV1qm5UGSzKYIHU2jCvL0zUYKG0rNyx2HUwPT0xtKHGnaqU1BV2U+6D6Qdvh8T0nFlOvTqKpahTZWJRiFAcSY8yRI0x+JHYYf9Gu0I4X0ZDOp5ImkwaSZMXAgx8vnGC8nwGo9E1CyKp1MFYHUdKsxXYW0qTb+Bw0oeHaaeaRrN30K0Gw90ki4Y/Dp8cVcMy1bS4FQ01FyDrAe4BUAC9iT06emNnrTAoU9me/qbMaoWmxHQWMiL7dOuLsxwOqjgMpQtIDPCi24seht3/DGh/q+u0sppO1QTDVAHvawYDY2hekXOIt4XzDuQcuV3BZnCK09QXcAg/wAcFTbNKNeCPL8ORAy1GJJ+wwiJ7wTMx2jY+i1qZpsVjeTuNukxsfQ49CyvCPLYAFAxAVzT0xpAFg7pBuqyQGBub4ReLeD1vMDCiNMaR5aKATf6qTF4uRf5xhoy3sVwZky8fni6iS+wLMBgjJUCWgr1AOwjv/MYZcSzCWWmGAVYIYqTPyVR0+z1xRsShJrZTzSD88TWmx7DbrcfdfDXM8PAo62Y6haChAJJtpJubSe1umFgrqDeJBt1j19fXGuwtUE0qNTcAH542f8AR5ldOaQ9dL+vT8MZLL1tYBET/wDWNb/R5V/tig/Yf92Fl0KKOHiww2pLbCzJLyjDOm2Hn0OiTCOk/wDqj/pP3Y4o9Pxxfl8u1RtKiTc7jpia5F9BfSSg3aOUfE7Yi0URWmVqEFkkR1ABg9DO4I3kEG2CqjVrl2e5BJLGSdwTfvt+GJ5PjTUQySQqjU4QKTqnlEhSRYgySBta5x2p4p8whir2IhdC3JPbXBvck39cCmE42fqf4jiezETZtyIndr/pHC5gVkXAO4kgHY3Gx3B+YwQeIE6oVFUEG6fWJIIJGqBEkANHKbDfEmzfmPHlrTsCGYmNzvEk3JMBJ5VsJMK9DJCzM8ISojWAfYNeREdAbj5HAucyKrk1qU6a+YKZOob7AsTe9p3FvSIxpfoLICS61QYPslML0jT73rJA3wqrZJvonllZApkSbydMC0WvGEUymKoR+C8w7lwjhHCGW0AyNx2jrJ+GLB4krU301aakrbaD8bggzPSLHAPgOpprOxiNEEmOp9QcaNqSmrTJCl2kqRM8sargwbE2I+e2KSaUnaEjH+KoHr+IKxRSmXAQRpkiNonTMn7+3fF3ClzLsrvWCLqEqi3gETG5DC4tcRhjmQFpajA0Sbg9FY7fLp6YJ4e6tTLbhl1bdCvoTJ+M9cScl4iuH1nKnDaRIPJVIBgtUYtDSCOcgXk8oHXBNYsi+6UXrFh89NsL1dH2MnqOvTobi8dOuIikAbOQRLW6ACSbdhhXDLsZOujtWoxK6XUCeaYuIOwE9Y7WxxKxFWznSBsBIef+ZbQR859MEvmD18tyN9YBZuaPVibj3b2PyqfMKxHIUPo3zjS4mYnZhsPjgfmHOj5c5oACsoGtZJRNVSFjS50yWJkk72+eK8znVFQVE1l+UaS8UwvWwUGTPffpiyplqLKNYqFg2qAQFMG14JmIsAPxwVUr09JC5ekJ3Lg1Dfp7QsFO2yg9TgqHojfhml4dTzJAoKxZveRFeoSTEGBMGZHbfB+S8M1dMCKJZgC1VlHl6TFlJNQwQVMCJFtsNfp9cjQWby7CFaBAH2bLP4fgMV0UMGZ39bRqBER1gGb7/HFPBKI5rg9LzJ854uIWmDqg7gmIBUTsccZqCoy+WSYPPUrNaOoCeWlv0gRbbEM8hCcqh2kAK0QTqiL2BP8AHGRz/Fq6qKdVWplti6QTO3vAW9ezdhgxjYsmkE5rxTpp+TSYBOrAKrNEG7AAtBFi07YnkOOB1CapdY3JggXK7SLWHaBOMjXVjJIBCkKSCIkzG3eDcYecD4RVJNQpVRUAbUKRMSVA3iZJ6A/lbBJEsm2aSpmamoudIWwY0adPTJhQRKyFO1yOsdcWZLIPVYOQ7AGzNqYbkiATt8P3RA/EaQp0m3OoyvKRqIuVt1ubHbUPXFScjMUdqU3im5gXI9AftGwF4FsJ2U0i7N+FQXZpVNRJIvBnaB0EdD+OAc14Zl55X/SQ3PxB+7rbFreIqtV9D3a4VoUFyNvMJgAEdRf+Iy5wsJCEHrcxckiNrR2Jxv5oP/MFzOSdR7jXJUWYBumreCTvbodsJc1kyhBNyNx6/wA/vxojn64Bioy7+7IPbeZ+/vhZVoarMQb9hP3jFIt+kpKPgto5pgIG3yxt/wCjBm+lrINke8fD88ZheFrIiR/PrjZ/0c0AuZ3n2bdPVcGTVMnQnymwwfTfC/JnlGDUxVoCZKvmHUDTabH9+8GLxhnwrOU1XmRiWILQVgwCBCspA36R/DC1sdXbE3EojY8K8YoieUEqaNBBV6dN1kEFTJOwNtJsdfQiSjz/AAVqtI1KI0CRbUv2iBFxEweWDAG/YKlxOsixTqaN5gKZ296QZFtvj3OB6nEqxuVosb3NMAkm/QGLljAtzdIETcaGQDmqVYArLI1p1TNhaxUHaInAn9Y5im6gulwFhm3G156dLiMNw0gSirygWkyZN9hfb5z3xW1MHcSO2FHLXqs3NUeidWoDQ06jq6WDbqCLWEe6Gvxc7SeV1BWmZRjAEC0CbTvtHTuYU0powZaSAgEdSJ+1pJK6vlacB8SpisZqcxFpO8dp7enTC+jWN8tkxSUkeWZCyVIvHqPn0PU7CcTrU0L03LgaGYQQVuwKwbt1B7e6cJMpmHVSkkoJ0iAwWSCY5xB+A6nBFbNsSJZyLWAVQY78zE3JM+uA47GU9DbiVRTTdTpghgTItY9AD3+G0wL4Fy3EhTAXWpULC6VgyJmxB6Fdh32gYCylSJ1KrSD741ae2kmdJ6yBuBbDbh9FqjaqYSmgFk1gGpvOkRMtcTAm43FsuNVsznsF4lxtn99ZuAAwEz6LM7eg/hip2qEA6lNMjmKFid25Y7iNgIgSb4KqcJUi6rSZixCl12k8sDa20ibesgOfLqAtqj3CNJMDbaRcX266doJNIwSWhHLZyumoBgNWkAdFKmCBYLIEwpnqQL4HWs6gwqz8T+4DEstmirL70AdAIJECwkdAB8r4vpVCxYlAgmwH37dO0X+OM0CyiJKnUzCxIIhRewHNPQTbp6g4J4lmHVUakRJJDjnW4AEzs0iLgza4AiZeSO2CKeS1aZIVd9RgwpO8AyfljMysp4ZXqVXVZdSTckgqPwJje0d8P8tlKgX2pJNwYDEkaZABVYBG8sRMWxbw+gtJFamGVty9U6By6lJUSJE20gkz1vGD6fFg6ny9b1bEMaTTbn06uYaQetyAB6YWkNbQv4nlLk02TSN9UhQADsRM+6xiSR1Oxwgo0RnCEch2AmnTSoZZjawJidu5OmLTIM4r4mNYlCRUWOV7SASARA06SY3uYBBkNhdw3PmkxOoCSpkheWCbglTFyNuwwXGtoVS+mup+HMnTZh5DeaaZBps8QZDQQtKd4YGfuGA89w3JU9TeZDgmUAt299yv4KLr6klfxDxS9QUsw1akzMrDyh7SpTuFMosgMYBnUsbi+O5XxOC2ryxGot7Uc8kC50vA5i0CTuJM4WmkFyt2VZjMKKimg6sogMxRHI66RMqb6ZPSRtMYGzTUxUDVXBpxPLThgOxCLG53jbvbFXHeIPWeDoFOByU10gkEkFurEdJNumAsumiSnKSIMEibg973GKR7Fk9DxsnQ86noS5DMsnSakDVIQmYi5iDB27h5+lTVhp2YE94NzBI2JH1TcSJ9AfLJI3U35lJBvMmRebm++OjKiFWAAoAgCJ+Pc+uKpkmfNSBwHUykYZacQakMFxEsV+VjVf0f0v7S3/lt/wDJMJfowxpfA1GK7f8Aln/5JhHGkGzJ5NuUYbUKYGkghm94oCoaN5XVOq3YESIwoyg5Ri0KQTDMAbxNp7+h+GKyvwERumjU6sCpGsaGIDSL6V21NFgO5AxVVcIRTLqXDDzORgyrAg9iWBBtaY2uMAU8sJBiY2m8RtHwjFjJJk74jKDZWM6L1eRjum2IriRxShcjmnHDjo33/HHMI4jWVVBgeME1NsUthHEKZXStjrb4iov64kRhKGsl03x2nUa0sSo+rMCJJi0SJveccAtiSfHDRvwDdlxUkiAFifdgbmekX9TJxcxkknqZn1JxFGtj4nF0TsitESNt4+/DbJ8I8xTpqUy0cqzBYjcCRePu3k4SZmhrUqdiL4ELVgw9prAIgVFWoIGm3MJi0ROJyRRWaWrk31xTSDTp+Y/IIEMurU7DQYB1alAEALzEyR8+tA02ahRQ6BdvMSp7umdriVJMbEKbWGFZzNUs0OaYKxopwtMgCI0hQvfp164hTy4UQOoPXuIP4WwowRT4qqBPZF5WSDVYiZuIZiCPQyLj1npcuiggLpYsCogxACg6TFgOgG53tipaVsWJbBMR04jGLHOIYolom2U+WABbaf34sXHxGOgY2JrLCMfKMcLYhUqgbnDaRMsx22KFriQJudv5/nbFwXb12nGtGps7jmDTweqtPzHpsq6Sw1cpYDsDc79PljmZ8OZlmZaVCpUCll1KraD2IdgFImRNtsI+aIcGBpfa+NN4NQCs1wSaZsPiuFX+yGeoprFFZUEmWpubqBZSTJFyIvf0xf4AyuYFctV8wotMopebEsGgT66jbrPY4m+TLoZxoz9LKFUBtFuo3+/9+JgYpyHFZpMjUySdGlg0BYZizR11CBB2jFgOOhOybReGxxjjinHQcMAkMSjEBjpM4UYkccJxEgY+JGFGONit1xOcRbAaBZXj7TjrHEdWFoZMkDiSHFYxNcFIIQr47OKlNsdnDAJtithiROK2OJsdMmDj6cVEY6DgGJC2OziIOO4Jjs44McJ/DBOV4bVdS6ozKASWAJUAe8S0aQALkkiMZzSBi2DkY7h3lfDgaS9amjBUfywdVQh7gBQQCdN4BkTfE82MpSACLUqslcamqcqvSCDUQBBEtYD0ue8n/wCmPS2MuNszjVSVOiGjteLxeL/6YlQ4RUqUTWYoqCQSz6TMrIAiT7w7YnVzzyX1KisKXLSQAezR0i4/Tb756YRcVzULpVjpu0Ek8x3NyBsFHwHxwP0lIOCjtmv4Xl8mjaK1SpVYJvS0hD2BPvEbzf5Yr4n4kalSTy6VKkwYNKiWZlJCkmSRv1JxnOEF2YEB9vsyP3dvXBVXhuYqKdYCqTM8pj5KdQt8h1wjSvbGS1pBlHjVes1NvpHllKZVGZoGrWDp7LIuJ3gegx6JxnPtWyemkKxzbCjpbWQSS4B08wEGGEm/xvjzReErSplnpvVBEaRFre9F+o2kGCLzu/8ABlYjMUVy1cGl5tPXSa7adYJ5TJQjmOpbc252wkknteGprs3nhbL16aKxosSy0Q4qfU0qA5RepY8xkiT3xVSo1RWc5irrqqICg2RGhhNrn91x1kveO5uG5XAK0qhIkWOugASPhME9zjOZTLh6v0liTVqoyvEaSEfQkCLHTTk3vq6RiXFLKVgl0eS5KkQPlgsUzj3bh3BMvoX2FL9mv5YZUuA5f/L0f2aflj0lyJeHN2fn1ccbH6IHAMt/l6P7JPyx9/s/lv8AL0f2SfljfsvhqPzuuOnH6H/2ey3+Xo/sk/LH3+z2W/y9H9kn5YH7L4HE/O5Hpjhx+hz4cyv+Wofsk/LFLeG8r/lqH7JP+3A/X/A0fn045j35vDOU/wArQ/Yp/wBuIN4ayv8AlqH7JP8Atxv0NR4CQe2OR6Y95fw3lf8ALUP2Sf8AbgKt4ey0n+z0P2SflgqVhPEwuJgY9bq8By/+Xo/s0/LAtXgmX/wKX7Nfyw1mPMFHpjuPRn4RQ/waX6i/lig8Ko/4VP8AUX8sbIx5/iLY3rcMpT/dU/1F/LA9Xh1L/DT9UflhLGRicWCiT0ONOclT1e4n1fqj19Manwnwyl5U+VTnzlvoWd/hhJyxQyR5/k/DWYqgGnTLatum0SQWgGJE36jDBvDaZefpVZQxpeciIpLEEgKvaTfaduuNn4rzDLToFWKnTVEgkf7xcZfjCDTTMCdIv1/n8scr5JyddF4wWOQLn89lqTU/ouX1eXUBZ8xEuoDiNNxEwduo7YrqeKcy1E0mI0kVQdIgaarFmW422AtYY75KwLD7sRylMF1kA/LGwXux6Qo8iWLIqgn7K+u3w+7CjOcdOplRdt2JmI3MRjROedx0AsOgkrOM75Kms0qPfboO5xSGxJuiOXzyuNEFrQSD+eGeVyCRJp99Ja8kDe4gDUAJWflGBky6gGFUQegH6X8/LDzJj2JPW/8ADCT/AMG49k6WcoqLm4MCSR3tHr2xm+IeJB9KDKpCISNPQ+tu5i0/ljQOdWXqTfS4ibxIaY7Yz3EFGs26j8v3Y3HBXsHLPWhtwvxijkAojCIIYNeYB6yu5MiYgWN8HcHyiHN0KmmNNai8gSBcHdeuxj16XGMdUpAAEAAw1wMe75OgqeWEUKDSEhQB2PT1/fhuRKK0SUnLsu41QpopakiLqo1idKAajqomTAGq97+uMv4Xq1eUM00mpB0UgcramDQd4JkwepnGv8Sr7Ef/AM9X99DGM8E1CRVBJgGnA6Dk6dsc/BYZv+J//9k="/>
          <p:cNvSpPr>
            <a:spLocks noChangeAspect="1" noChangeArrowheads="1"/>
          </p:cNvSpPr>
          <p:nvPr/>
        </p:nvSpPr>
        <p:spPr bwMode="auto">
          <a:xfrm>
            <a:off x="63500" y="-8588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18436" name="AutoShape 4" descr="data:image/jpeg;base64,/9j/4AAQSkZJRgABAQAAAQABAAD/2wCEAAkGBhQSEBQUExQWFBQVGBgYGBgYFxseHBgaGxoYGhocHCAgHCYgHB8kGh4cHy8gIycsLCwsFx4xNTAqNSYrLCkBCQoKDgwOGg8PGjQkHyQsKSwsLCwsLCwsLCwsLCwsLCwsLCwsLCwsLCwsLCksLCwsLCwsLCwsLCwsLCwsLCwsLP/AABEIALoBDwMBIgACEQEDEQH/xAAcAAACAwEBAQEAAAAAAAAAAAAEBQIDBgEHAAj/xABIEAACAQIEBAMEBgYHBgcBAAABAhEDIQAEEjEFIkFRBhNhIzJxgRRCUpGh0WKSk7HB8AcVJDNTVPEWQ0RywtI0c4KisuHidP/EABkBAAMBAQEAAAAAAAAAAAAAAAECAwAEBf/EACMRAAICAgMBAQADAQEAAAAAAAABAhESIQMxQVETIjJhIwT/2gAMAwEAAhEDEQA/AAvDID1tLbMSO95t1F/W/wADholUMhPKDPRVFpg7PPTeCf4IuFUitSxk8zDSwJtJEiG7TpIuO2+NBTzNPyakwHJbYEbLTK7IF3LdO9zMm3JIWC0R8RUhTanoGkNTUm/1t26nvHy+ZT+ce/440XjKnC5cwbCov6rAdhjOtlKgE6Hi19LR27d/346OKf8ABWSlHZ3zz3OO/ST3OBqhhQxkKdiRY7bGIO427jHwfuCLT/O2KZoTEJNfHfpR7n78DMTv/G2Pg5xskbEKGZPc/fiQzJPU/fgRZP8AP540fhXJU3DMwVyrhYYlgJANxPx3kbYSfKooaMGwfL8JzNRFZKbsrEhSNiRMxf0P3Y5TyNUUmqsCtJYBbcSYtAM9R06jHo3AOI02ZhTkIDTtLQAQwgKeVBI2WMJPDmad8lmZZi6VgJMuR7gsNDE7GwU7/PHO+eTKrjQrfLvmMvT8mhAAHtFABqaRpJuAd/U3j5Zv6Q0xckGIxus9xemK9WilYaw7HSGqDREEiFbTHxH7sB8XzDU1UqxBKsxKlVkgUzP/AIeoOpuR1NmkaRDlcQuCZn8vlKjCSlXabGmLAxMM6mPWMCPWqA/WHzkfeLH5YY8L4iQ9RdZ9x93Qe7Tdr6soSbiffaIkgxpxf4iLPmKlHWy09KGBJVRpL+6FFuXrqO+22H/WSezfmhK9aoFkOJ+zqYHcdYjY98LK6VFJmsVierXJ90XAAsNyenXpouD+FK2YJNICFB1FjEMA2kQZ1AsNwbDp0wYnhXM051USxE3XWQbWhk5l/CYg2thJcl+jqEV4ZvhnDc7W06DUdTcMoYiOsGOk/Ce++NV4UyWboVor+YqsjAamEEhlOwNiBa/rizIeMbVRJnXWlTVClfaPo0zUAUBGAgLfTM2tRQ4rUrMNb0aKoVbWtViYM6hBrQfqmOomdryk2xkkhzwCpVqUyCXC0gqzq3tP2p5RA/0w24vSY5EVULBhDN7RthdrkCdpiBMbDA3AayU1aiutg1w2louq9WPpsD8NrN8zRJyVZBAPlVANoBIeDsBG3TviTewsU8RzNQVaMNvTSRLTuJNlvv1I9Y3xl8pxrkpzVqEwNUVKU+8ncg7TJPfrgzxPxYUlo1Q0FUVlkNDEGmQv94omfiYnCTIv7Oi3lMZBE6qkWfpNEj7iflgxujUPU4nXJHls7FrglqhCyY5xSaAd/qv0g9BnPEXE8x5zsudVFIXlGYcEEKFaFAn3g3SfTFlTNvoLVAKRBspA5zMcoLAtA38rSObabnDZmu7Ta7OSQDMat4XcDpqPe98OrFdIeZzxDm6Sg/TGckxCZh2It1Ez3/DAo8a50tbMV2PYVH2F9p7YS1akSTMiNjt+/FlBifrwSSRf5A264cjZoD46z5IU1qwIsecjvvffGv8ACXHs3XWTULQSJOuLKke6jL33Ekz648tZ7kA/kbdP59cbXwKwNMk1ESHf3gkzpTaWVj8jG0zYYWfQ0ezdUOJ5gVD7QtOoCzFQQKZBtTX7XVD898U5ri2aGYQamg6BYuBdj08uNu6xcSTthZl80BWqU1qrIBYk+XphhTEDVUJ3UzDT8MC59prp7WkfcBtSkiTMQ07dm7/OaZWh3x7jmYSmIrHV5tNTDLcluwpAgRuJ67Hrfn+I1hVRTUOmOYDVvEyeUem57Yz/AB+oFoAhrh0ggPtquQDWYdYsNzYg4jT4sHzTKpjSFVpB5iBUY+82oETeJO84ZW6FMzRq6mBTSIEXPXaYE/HFD8MqgCCrRJ3g3j09O/U98fcMKnUIVmJ2gMfkIt8sM2ymiJpFNUxrYUpjfcg9e3UY2TRXCLQBX407UKdJqLTSLwdMgq0dhcyN72OKKXFQmlj5itsxIMG5MibXsCCDMT6Y1WS8LPVYAutJdOvXzwB1l2TR8gT3kC+EddgtTyhWWp0J5XUm8gEFdQPwP5FSFxX0rfiAKFnao4eQGaAvy3HxAI3EzgGjxdVeLaNuUANFzYm2/f78NBk9Qjy9Y6gFuUdeVgNIj92BMz4folTp5D0Mnf1B9emBmvRnCT6I/wBfqRApJJ2LBmbaJu0T8LT0GDP65opTnyld9gRa94n0Hp26Yy1bh9RWIALQSLCf9MXZPIVaqtoQHTBPMNiY2JjeMFxiyWUlouz2d8x5J0/ogbR2PxwZwfjRyzFgmuSG97sD22O24wrzfC6qXNI+sEHT0vG1/lvj4UXA5qbhQNwjAffHb+GD4Lv0LHi2v5qv5jtpJKB3Zgsgjqex39MN8p4jzPk16QRWp19S1AIYgnqINjDfd2jGdoZcMY1WJAvaxjqN+/T5Y9By2VKJoatUIGsHRRQGFMGOc3vbl9fiJS+DwV9nnihtYCwTJ9PvmIx6TwGjVrZIE6RoFVZNTaUWJPmoV6tuIUi674Aq+Fl0OztrZW1s5TS2gqY5vMKtBAOpgvUajIXGu8LUVTLuKYYAux/vNZnQBMosDpaDcdSQMBzs2NCDK5KmKpFPMK1Qa1emfMQgkMhgmsqmCST7xtIk82LszkhWzqo7BRVRAAGUvyoQSsOwE6gw7hWmYkCUk/t9aQRzvuI3cfaoNO+1j6i4wxqtGbyxBMGnSmxiINyRSFv+ZlW9lmxMgoZ5rwuzEQxA1Rem8RDGAdPoL/mMcfwq32h+yPQbDk9MY2px0pmSfpOZGnMQRocgQ4Me/tyxMbdO4uS46y1KZObzJGvQQUqbjyAfrnfTvvzH1meD+jWa7/Z2rI5z1P8AdHpFvc9PxGCOG8HdWSWJBg/3ZHXodFsYWjx8nyyM5mOanVUytS7FKwtDWu4PXp6Qb4a8UKudyz1M45U69QfWEMvmCJltIALL0+qNrRsHQLPSaEL5jkwVK7tIFtHqReel7dsK/EPiGo2Vq+SGZiukmAFhg0mGuRHcflhMn9IdJmzC5emapdxogaQ8+Y5Zi2wAWe/MexiniKZjSfpQRkYqPKVARyiRBd11RabEWwqjW2N2ea8SrtVY1HMKYO+ohRbSOnSymPuM4b1OPVaQWnSrHSgIty3JJMc56GCRF5F9zo670Ed1LJTVoL8tGGsI5QGiIj3OvpJx9Lg0U3rB1fy9MrBuGmCL7AjYjtbpiqmmK410zmc8UViCrktMzqN2j7UEeYR0L6iIgRhWMzeGU7Wggdd7giMEiianKxAmACFYlbzygMJMWvNibdRzMcEemty0CPfQjqADuY/O2HtLRJp9gTUz3B+I/wBf9cW0w0ixgm/8R93pg/hPh2rmSy0R5jKuohegsNvn8b7HoXn/AA1Xy6olSmRUGskC8Cbm3aAD8R3wbNGFmdqtDn4n4G5E/eDjQcG4y6FVp1PLWAzCeUkqJJE+ny+eBauXA8otTV7GzTvIPQg9+vfDXhFOmGQpTqrUXTLeZbSLEAaQwLdxMH7sZtNDYUzRcDrMapr1alJfMpquhHcNvJ1ALuBMi+22OZ7N0/PSr5jimNKtOoCVY6lMoCexBB226YMWpSKDy01sVmVqVCVa9m5HDdL2BJN5k4yPFuDPr1NT5qrtIEEiwO4ME3G23zxNbY70afjNUV8t7BaRDn3gUVhpYSD7NTBE3J6ddsL+C8Nq0sxTDqIKkyp1AWYX7H8x3wTwfMvTbzTWy9AqFBpPO4CoSBpB/S1K0wLk6YxqKGZpVEQo9Itp5guuXIhS0co3B5mF5O8zhloRqzzHK+IHWmyKI1ddTA9QCAukdT+E7YinF6uoEN5cT7mlO/2YuTuevywPlVQoRKlptzf/AKA/DDbKcKVt9DE2HObHeTyWsI+J+58UjWRzniGvUoml5hNKBKwg6gySoBNxud5MzOFOXpS3cerAAX+0bDt88bOnwFNOyM3/ADpI3I0k01gTAgzufhj7PUqNLUohjp1AgTGrYG0LB629MKmukNQlOczBRaaVSFEKFBJEQwiVSCLdf4WHPnK1jzAXIZrbXi5PxAiR3GGFddNPzGgrMyCGgza4tMmLTihqnmMWQk6hDAysfuJ+OBobZPivDqpybOAQAxLEiBpFjDGCSI2AvBiZvnEVwyrTMkgFCs36GCNyDI+Ixq6/hlqiEF9M3IXaZn9/574zeZyLUfZtVYQSSBtJAuD02N/htcYEJJ6TNyQl20NkyOd0j3Pg+gkWuZ3uLb/EXxCjkM6pOlmWZJKNTEnpsdvl3wJkWAMhqr9gajkbT9Ugbd+2G9bKVqnksGqUley6KigPEt7oYwY+sYsJMm5zAkKV4XmGqSVPvC5dO+wOoSfQEH4Y2GZqrLgsJJrkXDWeIBAY31AyNJv3OFGU4UtKSfNLEwSWM3tsBf4wekEYnwzK0qdSUBnu5Cgb31NpGxP1u3wxNysdcdFfijjr0yq02jUiM5UmxKKAJDGCATJnZ4tth/4L8QPVytbzDLU3pc5KSQ8rc1GCk8pvImbSYBzHE+GUtYMPVEKFl9KaV5QAxTUbDcE2MDa33COLDLrWFJtK1GWYJYrokgAlYnmufhtvh9UT3Y1zWf8ALzdVgFuAd0G4pt9Sss77SV7SIJ7xXjx1UH0gtThAGMyyzBuWI+Uv+lhF/XoCaFpUzAgltbNFhN30giBeIGHXDuGo9OnVfzagLEuo0gnpHN0kX3kHoTija9At9DJc+mh6iwgfQxJevTJmnUI1FJDdep6ydW5eY4qJb2qjTWb/AIrMzup2g/qbdtzilqwVmVWNMdFGbFGBqZQLoVX4CzRNtMG98ydLe2b3+nEKWxVrXS23u79e+JDMoTjAimfOX32H/i8yetMxcc1jse472DzNSnVp0ixpsZqqD51V9gLKzCWPNs1hNsMPpDhR7ap77f8AH0PsUzB5LjrG4kn6wxXna7CkJqOZeop1ZmmxYEUjB0LDdeTcT+kMB9BXYD4D4BorOO2tgbDZIW523N/j0nGn47XdVL0mcGZZqasxjQ+7EHsTaB1JvgPwkf7VYbhun6A69O34dcX+If7qCVJNhOt76KsD2ZAU+l1HWwxLJso0k6MJxPg3mO1Ss+YDMNZZ6bCR9r3Tbt3wHl+E0QdIrEzaLLdrLM2FzImLjD5V0AmojnlgNReqhEegzBn1t02xOuNdZKNSvWKvzQ+YUEQpMkujkXHvajvEHDpsVxXwWcO8J0pY1KrIUI0hF965nmDMNhvsZth1U4RQCHyqzq2tgFbbQJCmTQdiTvBI3O2Ls94Toro9o/MNzmiPqgzJoEOL7pb7wMDP4cyw/wB8wMAyc4mk7z/udX4T3Aw6mxaiMsnwyirMRnXQaOVgUQl4BII+jWXVYEFp7ThVxvhukozO9bUtNhzan1TMoQqah8U2nYG12d4Fl6dE1VqVG8tl2rirEqdIOhV0Gepn44YcKrhlpOwghLySSCWqiJYmTBv8bRg5WgULKHh+oyqTlW1reYCiSOY8/lkmT19exgw8KqkLJoURZfaVVJjURACBxuvfp6GDOM8ey9DzDFN6hXlUrVYMfY/Wc6Y2JgdCTcEHM0v6UnRiDSpx2pgU4v3WbXPS/wC9Fb8C5UOqnhlFomoKhJRQynTWUE8p9+o8E3sgAJiBBnCTJBWZ0dHqx/dhVJCkCTI9y4AkgRY4LzP9I4emyCkZqU9A5md+Zad5YEFTcWGrY2wr4XpFNQ6lTedVF/0tyjhzYD4AeoxRX6LdhNPi3lDT5NCpcg68uojbqek9JnDbgPHzUqGn9Ho0gQZKJBtBteBJF/Qj1wJUzdSpYvVI0yIDBQTH+K5MGdpnacHcGVRXgSJB96qCf1QB+PbB77MzF8N4epnUyknpy2+NsP8ANcPy7WmnqA90xtYGOXrbeD8d8ZjI5epUZQinT36Enpa/pjW5Xh6LUCx5ZUFXZve1i9hvpJMe9Fj0iRKTQ8YoVtwrSQadMllYRFMnnDEr0HoIv0vfDXLZ7MVXNKoFpswF2CyxDFgdGrqSTJbcDfBR4dVSsFpt5jDnGhZA0mbsGgWFie/TbFFWowql21io28sQesXJgW29DhM9DqC7QNxHK1XQrZlYAj2bzEAiYchTIPwGDqXE2p0KlLyzT1skLZTGqSVUASC0X9PTFGUyZrOqsxXodep5TlIiAs/qkbfJ3m+EVqFKuaTmmEYkaFUAgFQSwZWLEiRAYAWEWJKPqgtpO+xHTzDgiQQJAJKkAScVPw81Q7HLvWKDUjKJgrv0Ij42w+qNXNWmi5jUrm/LlnkSO1KARYwRuMV/1e1XMvRzFVjTQz5R+yaSsSqoioCCTcAEGcIo4u7HlzZKqMTmuLs4CtSeFSAoIgII6A7bfhhrlM5Xakimm1OkAChZVUEQQCCLsIm/xvjbp4epFV+jaKbAXd4GrcKrMdTBgDNgdsL+K5X6OUYzqOlT7UhRpgHbpymIAJjtimV+Ek0jMVAwuIIHUgjqRaAeo/dgBshWUVNICs97KFvIMBhfrM2uRtg/ivDs1rLlqk1TqUK9yDJ2IlVvuW+eGVbgzUlU0hU0A6hJQsSRTJLsbKBUmJYSE3MgYKuIzakLOAUCqMtWkGaoQoB0zvHNytMkzY/U9QcCPwynp5kJJbV7xtIEhVQD4zNhA6TjSuoViaSCkaQ1MVJck21AnzSVgk9um/QWnw9nqg1QBTJBBZAWYzdApaUJ31XsZjAy3oOMa2ZPPcHcsRRXShN11Ale0lmk/LGjyVHRlRSMBgddyCtggBOpWEalYwRtGNO+Wp1V00MqaDqYV5FRmFx8RzEGTJ5cLOL0GFCajJUVCy6UDE6iCYkrpFx3J+eM+RvQFBLbJ8OzzwPaPq0SdD0DvVgkLUjcddjYC4OCPpdSGE1ySUjkyRtFQGBquNt77R9bC7giGpSBVXINN4UUKVUSKqt7rQSYMxsBfcXZNwQ800ifc34ahmCe1Tm3/wDTf1wxN9n1apVM8tY8/WhlDYqfXa2+/wAsVVabmjdag9rf2VCnYotyEMEW94c3TYDBL8KWXmkv94pk8PP2ql5D3t9fpMxzQKmyaKukIqw4e2UZLhWE3ex6eYLCwi4xmZM+8Jn+1pa3/wCf5vi7xbm2p5SmwKghh79okODAT3N+89DucC+FTGbpfEdT2bBfixyuUAUbEGAgIjUoshDd/fPr3xOHY8+zAfScxEo9MlrgCnGo9STMd+Y9QeuCeBZOpRrpVYglTcq5DGQwPNBi8XiwGGNPMUSihk0ORBOrSAepYFgwBueUG5wYgy+ncFo+oxJmLhQJ1Rf5gbg4dt+GSXox4x4npqqMKx1W1U/OrhmsoIMrpa/WF62JNgKfihnAMPpKgaTmHix3sAYiesnqSMIuIZSkQygjUIOp4IG1j7o6bT9bAVbKPTosSwZlNPSoAGoFlFoJtYjfYjacBR0akjX8Q8SpVyrBasVCQFVqrMwgEEryLpE9RM7iCJGTyFOr5k+6EJCkQvLzbXmLz8W+OA8/njTrFRpKqIjzoBNjcGIIM2jcbmMX5fj8g+zQKPs1Q3yABw2LX9QLF9hvEOFmu5epVqMe8gxtsIsPQeuFwylOkXSQAVgtokxYkagbTeRNxYzMYaZfOK6A6TPUajZhuO9p/EY+p0UJYge97ynZjMyQQevX9+FjJrso+OL/AKguQykVGanJqGQKdJVVlGqDZhFmsQBE2BxPNMadQiqjIxiVcsGmOpRdOxkadh8Bhnkp801IC1OrwSzQQxkj1E79MLs551as9XQ41OxEuVOktyCItCgC3b0xSMkTlF9IIpMpF9J5BNqlYgEA9YAt13I+OHvh2rNYA6hY7rTE/q3J6/8A3jPFGKgNvA96sWvEXAAgz1n8MPfCGRh9cpIHuqANwbTIsCSJgzp+42I06MrwRidiAZsdL6bdXIEdY9PnjZ8PqFE5moGWmQFYgQsQbMIgyptt64yWRzqpXUFospCqtiWnbmAW0GYaZ+eNhTz9IKQzHU7MVBog7kQCStjJvOFmgqTouXxAih1JQkqVYmmwMbBjzXPY9/lIOWywqvIrMre8ToMxaATBtG3oPhiinngpgVnA1kAdAhuBEwD+jYDtiQ4q2pIrmS0MAAeWY63J6RtsO8K4/BshpkuBimJXMOjFdRMCwsTfcbbehxE5lqNUl3zDiVn2KHWWiBrYGQdoDdwInC8cWMr7ZDLndaR5N5/fYd97iSeEVgAXF6iu5DQsaYaTubhZgLYaIv8AWXEOX+F9HiUvytVUHWADlkLStzfyysgEWkH1wRW8PPXE1swWeV1BVCqpGoFNKmD71yZ93qMB5zPa1eoGKtYiA4kCbkC52AIKwQh2mSGzDmGjLDSNYikw59RJA0kdSx1ek9bBxfhr/wAHZ4ayjytasGgc9PzZaOuptyp3ja21sLanAAReogQNJCqyCY0/V66R6jruZNNGvdVHkAVBLR5ovpmTzTIvOm523GLXquFlWUw3lgCtWBiAJHtAD8fem8dcDFr0Nr4dzfh5DCMwJBEFtTMIDAQWU2vYGQL2m4Q5nw7SoksXeoqFIpkM19QkmQBsR0m5+WjyVSs1fypqMoDahTzDG1oaarNquQACF97axkji/DihV/arqrIhLvTBGrXBBVdpjrMA7zgrJPs2UfgNwri2rzakrQFizMRS1kzYRGowNgP34hkuN0XcxBMMNellU3XUoOksxv7oHW5G4tzyhKlJgT1uzK7gEJtywu4k9wR2wLRaCCJEn3tyT5i+76gTFupv1C4K7G/R1SD81xPmIEhYiCCiktNhTUlqlw3vs0WlRGMvxfi2hYl3VwUEwFVSFPKgAUQJXSAoIJnpLZqQDkiwgHU2+1Qn53G5PS2EHiTKA0EYydJUTFhfSJkWAANjG22KR7JsfcNpKKelkBZfOptNN6hDBkLA6GBA1A8g++xwVmqlMeZKKORSfY5sf4MbN6ja/fY4UZTReCgHmVTz+adIYKxGulMAfft64YVa9OG9rRE0l/4nNL0o3/u7Dl3FzYG5OGQr7Lamcpgv7o51P/FD61Q+o6zIt17DHPpClzBFqiggNXMEtUWOYW6iBynr9XFb5xQWIqUxsTGfrL0VgbpA322MjtGCauZvU5501F/40tHtGH2fZzMaDIb3egwRUDeHasZqlO2pfXqf5/0xrlcCoAxYKTphQZYnSYH1mNrk2jGI4XUiun/MOsdT8/l6xjT59VLCmXK6qtNQVJBJ9LFnI0+6ABe5G4ikUmD0ONK0w6kgLBhm1FkaDHl29qBvuJwq41Tp1a1MrJLnSrKGEe7KqAo1MFYloExG1oXnw7TU6TmcuCqgcyV1uEqr3sLgA/ZZj0gkNS+jtlyalNlp1DVUg1FDakQ2LI4HKIuYi8DfFKXgqE7ZEaAwosWZgGAJI0eWj6ydF9JLCJuoDeuB1bUqiSJje5bS4Kg/aAKiPn3wXxPiuXehoFEDS1NgPpAaCqaFYEKZCqApXrqB3F/stVSMvzKYcmWKSOZmWQXBtItBgm02BIwOrAtp1MNrtIGwm5AG14sMA8ZyqlkFJ6VVlnVpZWEEWnSbXuL9DgzPcVWlqOtCeYhEQcxlhdiDbuNQuG72V+HuItXr85k8thAAlwOWxAtG8i2GSrYG70UjzkYQKdMPYtpYrIgyQNV4aPX5SDnqgaWWulRlgaII1Seo1G89YAAA2jGkzPDkqBAZ0sBNlJ9xj0K9gem59MJa/BaagtDKwgxLRMgx1mBMbTo9ca1IO0juVzFQ38lCtp0kAyQCLkAbHaevwOF2fq1QdLuiEHUo1RMm03I5doJwzqcE8+DrioQBcC4AkQSQeh/DvijKeHoDFoJZVKsQ5gENBO940mP0gN8aKSdhcm1RTlM95kACW3IUi0HbtB6XxpfCpcZlAQQCGEyIsG22LSRO1reuFvCcj5VSF0ktMbH7AA3n5b7dcafg1D2oa1pJi02jb5jftjNq6A03E8uymbHnI7TplbC5AG0SY7W2+GPQRxop/vKiKxMq1BG1dyxkaZFrdp7Y864TkC4DakVVNySJ9LTqPwUE7WNselVqVRHhahAkELLhm9wyBBb3IBI2kG1jh50RiD/Tiur+0KpFWm4DKLnrVPNaN47g2x2pxA2/tVF9NcsvJsSQ3mm9hPT0xW1B21yxY2LEM0MYBRpCEbyfWbWg4+rZB4fUxIJXXzL/AHhgA3URylbX3nbEylhD8QY+Z/aMq/8AaKb7f3jco8wX91YuNuQ3vhnk6xLVZqo+qo59mpIckXNPSCANrX3PfCSpw1+fUsSFNU+wMNPLExpWST6x64bcLyLRE6C5AfSlCFEIZAnb8eUWEg4V0Y+4vTBpuNatqU2CFSxFuXk026+mAqOWLMn9nygL5eY1CI7vy/3pkW/DDXO5Kq9JpR5aVjyafswIaWKNIBYkSLzTb5ZWlwZwqxQpvpAAswFUdHc+bZo0NH6bdsZGGC0CBlm+i0bwBDqDV+rDn6tu/f0wNnMropV4yaKKdW7rVHsxpX2agHmWOo+1iurkSLeSRpMqwFQNVHvBSdZ0EwaduzYmyFgRpamKlw4eqRQO0ECST9a8xBtaATDWnRjMsGypQFQfJWsSZM3Da41G4HXmNx1LzWWDKFXL11l1lXeWa4LaZqXBUxF4jbCTL1QxbXRcaqRBpl21kWB5nj7U720GxaAe/Q6Zo1EVCA1mJqEAFYYGGUEdgRNwZgC4rYRjmMgymm7o9OCNTH3iSyElQSTYdLe7MjBHD8q1RgFtLNzGCLOWHUgmBvzXEWxna/DkTS9NFDJfdmsViYZRBUw4N7gWMQdLwHgSZkipKuvtAoYyxjSQRLCRqYTa07yxOA0azmazVKk7+WDXrqL+8IhRePet6lV5gBcQTcvnM8yqdVQhgInQZkTH3X+/FuU8MJQRfPZQoDDSGGlw7ajIMs0rYx2w4o8Sy6gANAG3LtGx921gPWwxKWhkIKHgiuobMGuiFmNTmapT0agBDFCAIJPTrGL24DnQDGYTlVQf7bW3OxM0jBYH5+uHtfM0a9LyOZkMCFDA8p1CIAP1Zt8MJc54WUpVCUqxFRaSsA9yKelEI1MALC8EzB6nFVJE2mCZng+dBCmqgLQij6aJLBBMBsqbwC8fE4GzWXzPm1KTlRUAFUIayE6QYIWKCzuogk+9EjGQ8T1qZzrMrshZmZgxUKKjpUMqeYhSSFjTG9+uEdfjWYrq2qr5sItm6ASABPUMwEjmsIMC1VFsW6GjeIPaNoU6wx0QQQY5uhjbsTMWNxizw1m8w2bp5qrJGoB6tWwCkQ+km1rkBewAGwxm3pBRdOrRJW/uGNtwbX3DRaDghuJsVAJkC0STEdgTyqJsfTDONKkLKf02eY8UM8FUfSV91alBVS1RSCrUwCpUkybRVYdDhH4h4zUfRUBZWDeXp5BBKD2kpymx8vUPsRsIwmGcjSAxJiRa3SxPaOv4YXcQzBkr9kwsG0TJFr4EYgzCWqEX1gH+d74l9LqAWcwLj4iL7YSmuVPMCD06/wCnf54i+fYcwMx6/GJsD8vTFMBLYyq5v7Rnvbb8Bg7hniBqIPlOUsQVsQQRezSJ3uL4y1fNliCRB2/0xdSzMCFF7zMYP56DbRqcx4pquys9YkqIFwCIm23qf1j3xQvGKkQtQkdoUjcG1u4HrhCjmSFIHaOu9zfFgd7fWPp274CgkbNmx4fx5xysyMoEsPLPbreDvvG4wdk+PjzN/LJ08xRgJEyeWTuZHynGKoZpkIYcrdLfh92K14gQsWLHdryP9b9ML+dlI8n0339eE1abFjtBaY0jeBfvcfLDXwlxA1XVyhUkuASZ6HafTt/DHmZ4qzAD4zvck/GBaBaAYGNd/R/mT9KRJkEMTtuFPzwv50PLlT0hHw/KtUaKlSJi7ExHymPuw4r0m003162XWo5nLQ0g6h5chdNheIjCbITA5j+H5YZKD3/AflirRNH2vTTRStUNSZiGBIW+4vTB3IFiMFeFqJqV6C62QUg5HNsrEkzIAiTso7fEUpWqDZ//AGr+WPtb90Pxpg/xGEYxfXydWjzU6hqJl6pBYsoQklREl7XEHlN36Tcbh5rtpUV3Lq4qLpqhiQAD9Sq3QG5Nr4ij1BNqf6hH7mwT9IqjdU6/WqDbf0t+GAwooNDMIqr9JLeXU1idZvABUWJJOn/lxZTrZgiqQz0kqaAjaHhNOmYKoQsgRymT174iwY701Mx9Yn/pOOqzqwQq4ZTYaiCp7AaJBv074xqDuG5rOVKpMgoFAAOlQKqqvMFIEHXqJtfVcbAX18+KMJVZpZSrswYqzAkE6ip6g7Cbz2wszHHF1aXrOlTUCdfMvx5xo9JsbXOI5/xcUZQ9GFI1K1NpDLJ6N16ka5EjE3FvwdNIa5fMtUYlKiOoG67g/FXIn0gbEx3oXOKrNpzNWoLALALwBF/LAHYXA2wDkeO5WqzMxCtpYQ1FiSCQZ5dWwHU9cOshxzLkqrNAA2srfq1NMna4npbCtNeDpp+g/E6zVKJZg8hYFRgAVHeANXxhZ+OPi9ADXT87MOEdG0qyhVqq6kzpJE6jywYiZkRhrxfO5NqY0eZMRDNTK9zKqpY/LtjOulLy6hSkSmkks3KshWCtpbSbapkCP4GD+iyV9HM54wqUqZWjSzVBQpRCzEqsszCxpLMSQL9u106eOc5P/iW+dFD/ANOC6GZLRRrqrkOI8qnTBIUXGrywxBHXoQDBuMA5jKnWuimsMJgAOR6wrEg2PKY6bAiehKPpDfhFeNV67Fq1avEcrIsQRdYXUgXrzC/xxs08aUko5lfMztUVlUuWYAqykRpIDaQ0w0mywBJic/U4NJPl0+S8NV0oeoAIPMelwpxZX4QVZijaUUhJXVNQOQQQFUHSJAII3Vj8EcoD4MGydBKtPzFpkkVbhgfLAhZl5OkyZBK9evTjcOKq5apTRxtTXy21FgRaHmP+UT6DbBdDw2ERfMWoxIDG4hTEaRZiRc3EbDa2LYoqZCKWMRqDNBv9uQPjhXy/A4P0zGcy9U/SRTcslIamLSSV1qm5UGSzKYIHU2jCvL0zUYKG0rNyx2HUwPT0xtKHGnaqU1BV2U+6D6Qdvh8T0nFlOvTqKpahTZWJRiFAcSY8yRI0x+JHYYf9Gu0I4X0ZDOp5ImkwaSZMXAgx8vnGC8nwGo9E1CyKp1MFYHUdKsxXYW0qTb+Bw0oeHaaeaRrN30K0Gw90ki4Y/Dp8cVcMy1bS4FQ01FyDrAe4BUAC9iT06emNnrTAoU9me/qbMaoWmxHQWMiL7dOuLsxwOqjgMpQtIDPCi24seht3/DGh/q+u0sppO1QTDVAHvawYDY2hekXOIt4XzDuQcuV3BZnCK09QXcAg/wAcFTbNKNeCPL8ORAy1GJJ+wwiJ7wTMx2jY+i1qZpsVjeTuNukxsfQ49CyvCPLYAFAxAVzT0xpAFg7pBuqyQGBub4ReLeD1vMDCiNMaR5aKATf6qTF4uRf5xhoy3sVwZky8fni6iS+wLMBgjJUCWgr1AOwjv/MYZcSzCWWmGAVYIYqTPyVR0+z1xRsShJrZTzSD88TWmx7DbrcfdfDXM8PAo62Y6haChAJJtpJubSe1umFgrqDeJBt1j19fXGuwtUE0qNTcAH542f8AR5ldOaQ9dL+vT8MZLL1tYBET/wDWNb/R5V/tig/Yf92Fl0KKOHiww2pLbCzJLyjDOm2Hn0OiTCOk/wDqj/pP3Y4o9Pxxfl8u1RtKiTc7jpia5F9BfSSg3aOUfE7Yi0URWmVqEFkkR1ABg9DO4I3kEG2CqjVrl2e5BJLGSdwTfvt+GJ5PjTUQySQqjU4QKTqnlEhSRYgySBta5x2p4p8whir2IhdC3JPbXBvck39cCmE42fqf4jiezETZtyIndr/pHC5gVkXAO4kgHY3Gx3B+YwQeIE6oVFUEG6fWJIIJGqBEkANHKbDfEmzfmPHlrTsCGYmNzvEk3JMBJ5VsJMK9DJCzM8ISojWAfYNeREdAbj5HAucyKrk1qU6a+YKZOob7AsTe9p3FvSIxpfoLICS61QYPslML0jT73rJA3wqrZJvonllZApkSbydMC0WvGEUymKoR+C8w7lwjhHCGW0AyNx2jrJ+GLB4krU301aakrbaD8bggzPSLHAPgOpprOxiNEEmOp9QcaNqSmrTJCl2kqRM8sargwbE2I+e2KSaUnaEjH+KoHr+IKxRSmXAQRpkiNonTMn7+3fF3ClzLsrvWCLqEqi3gETG5DC4tcRhjmQFpajA0Sbg9FY7fLp6YJ4e6tTLbhl1bdCvoTJ+M9cScl4iuH1nKnDaRIPJVIBgtUYtDSCOcgXk8oHXBNYsi+6UXrFh89NsL1dH2MnqOvTobi8dOuIikAbOQRLW6ACSbdhhXDLsZOujtWoxK6XUCeaYuIOwE9Y7WxxKxFWznSBsBIef+ZbQR859MEvmD18tyN9YBZuaPVibj3b2PyqfMKxHIUPo3zjS4mYnZhsPjgfmHOj5c5oACsoGtZJRNVSFjS50yWJkk72+eK8znVFQVE1l+UaS8UwvWwUGTPffpiyplqLKNYqFg2qAQFMG14JmIsAPxwVUr09JC5ekJ3Lg1Dfp7QsFO2yg9TgqHojfhml4dTzJAoKxZveRFeoSTEGBMGZHbfB+S8M1dMCKJZgC1VlHl6TFlJNQwQVMCJFtsNfp9cjQWby7CFaBAH2bLP4fgMV0UMGZ39bRqBER1gGb7/HFPBKI5rg9LzJ854uIWmDqg7gmIBUTsccZqCoy+WSYPPUrNaOoCeWlv0gRbbEM8hCcqh2kAK0QTqiL2BP8AHGRz/Fq6qKdVWplti6QTO3vAW9ezdhgxjYsmkE5rxTpp+TSYBOrAKrNEG7AAtBFi07YnkOOB1CapdY3JggXK7SLWHaBOMjXVjJIBCkKSCIkzG3eDcYecD4RVJNQpVRUAbUKRMSVA3iZJ6A/lbBJEsm2aSpmamoudIWwY0adPTJhQRKyFO1yOsdcWZLIPVYOQ7AGzNqYbkiATt8P3RA/EaQp0m3OoyvKRqIuVt1ubHbUPXFScjMUdqU3im5gXI9AftGwF4FsJ2U0i7N+FQXZpVNRJIvBnaB0EdD+OAc14Zl55X/SQ3PxB+7rbFreIqtV9D3a4VoUFyNvMJgAEdRf+Iy5wsJCEHrcxckiNrR2Jxv5oP/MFzOSdR7jXJUWYBumreCTvbodsJc1kyhBNyNx6/wA/vxojn64Bioy7+7IPbeZ+/vhZVoarMQb9hP3jFIt+kpKPgto5pgIG3yxt/wCjBm+lrINke8fD88ZheFrIiR/PrjZ/0c0AuZ3n2bdPVcGTVMnQnymwwfTfC/JnlGDUxVoCZKvmHUDTabH9+8GLxhnwrOU1XmRiWILQVgwCBCspA36R/DC1sdXbE3EojY8K8YoieUEqaNBBV6dN1kEFTJOwNtJsdfQiSjz/AAVqtI1KI0CRbUv2iBFxEweWDAG/YKlxOsixTqaN5gKZ296QZFtvj3OB6nEqxuVosb3NMAkm/QGLljAtzdIETcaGQDmqVYArLI1p1TNhaxUHaInAn9Y5im6gulwFhm3G156dLiMNw0gSirygWkyZN9hfb5z3xW1MHcSO2FHLXqs3NUeidWoDQ06jq6WDbqCLWEe6Gvxc7SeV1BWmZRjAEC0CbTvtHTuYU0powZaSAgEdSJ+1pJK6vlacB8SpisZqcxFpO8dp7enTC+jWN8tkxSUkeWZCyVIvHqPn0PU7CcTrU0L03LgaGYQQVuwKwbt1B7e6cJMpmHVSkkoJ0iAwWSCY5xB+A6nBFbNsSJZyLWAVQY78zE3JM+uA47GU9DbiVRTTdTpghgTItY9AD3+G0wL4Fy3EhTAXWpULC6VgyJmxB6Fdh32gYCylSJ1KrSD741ae2kmdJ6yBuBbDbh9FqjaqYSmgFk1gGpvOkRMtcTAm43FsuNVsznsF4lxtn99ZuAAwEz6LM7eg/hip2qEA6lNMjmKFid25Y7iNgIgSb4KqcJUi6rSZixCl12k8sDa20ibesgOfLqAtqj3CNJMDbaRcX266doJNIwSWhHLZyumoBgNWkAdFKmCBYLIEwpnqQL4HWs6gwqz8T+4DEstmirL70AdAIJECwkdAB8r4vpVCxYlAgmwH37dO0X+OM0CyiJKnUzCxIIhRewHNPQTbp6g4J4lmHVUakRJJDjnW4AEzs0iLgza4AiZeSO2CKeS1aZIVd9RgwpO8AyfljMysp4ZXqVXVZdSTckgqPwJje0d8P8tlKgX2pJNwYDEkaZABVYBG8sRMWxbw+gtJFamGVty9U6By6lJUSJE20gkz1vGD6fFg6ny9b1bEMaTTbn06uYaQetyAB6YWkNbQv4nlLk02TSN9UhQADsRM+6xiSR1Oxwgo0RnCEch2AmnTSoZZjawJidu5OmLTIM4r4mNYlCRUWOV7SASARA06SY3uYBBkNhdw3PmkxOoCSpkheWCbglTFyNuwwXGtoVS+mup+HMnTZh5DeaaZBps8QZDQQtKd4YGfuGA89w3JU9TeZDgmUAt299yv4KLr6klfxDxS9QUsw1akzMrDyh7SpTuFMosgMYBnUsbi+O5XxOC2ryxGot7Uc8kC50vA5i0CTuJM4WmkFyt2VZjMKKimg6sogMxRHI66RMqb6ZPSRtMYGzTUxUDVXBpxPLThgOxCLG53jbvbFXHeIPWeDoFOByU10gkEkFurEdJNumAsumiSnKSIMEibg973GKR7Fk9DxsnQ86noS5DMsnSakDVIQmYi5iDB27h5+lTVhp2YE94NzBI2JH1TcSJ9AfLJI3U35lJBvMmRebm++OjKiFWAAoAgCJ+Pc+uKpkmfNSBwHUykYZacQakMFxEsV+VjVf0f0v7S3/lt/wDJMJfowxpfA1GK7f8Aln/5JhHGkGzJ5NuUYbUKYGkghm94oCoaN5XVOq3YESIwoyg5Ri0KQTDMAbxNp7+h+GKyvwERumjU6sCpGsaGIDSL6V21NFgO5AxVVcIRTLqXDDzORgyrAg9iWBBtaY2uMAU8sJBiY2m8RtHwjFjJJk74jKDZWM6L1eRjum2IriRxShcjmnHDjo33/HHMI4jWVVBgeME1NsUthHEKZXStjrb4iov64kRhKGsl03x2nUa0sSo+rMCJJi0SJveccAtiSfHDRvwDdlxUkiAFifdgbmekX9TJxcxkknqZn1JxFGtj4nF0TsitESNt4+/DbJ8I8xTpqUy0cqzBYjcCRePu3k4SZmhrUqdiL4ELVgw9prAIgVFWoIGm3MJi0ROJyRRWaWrk31xTSDTp+Y/IIEMurU7DQYB1alAEALzEyR8+tA02ahRQ6BdvMSp7umdriVJMbEKbWGFZzNUs0OaYKxopwtMgCI0hQvfp164hTy4UQOoPXuIP4WwowRT4qqBPZF5WSDVYiZuIZiCPQyLj1npcuiggLpYsCogxACg6TFgOgG53tipaVsWJbBMR04jGLHOIYolom2U+WABbaf34sXHxGOgY2JrLCMfKMcLYhUqgbnDaRMsx22KFriQJudv5/nbFwXb12nGtGps7jmDTweqtPzHpsq6Sw1cpYDsDc79PljmZ8OZlmZaVCpUCll1KraD2IdgFImRNtsI+aIcGBpfa+NN4NQCs1wSaZsPiuFX+yGeoprFFZUEmWpubqBZSTJFyIvf0xf4AyuYFctV8wotMopebEsGgT66jbrPY4m+TLoZxoz9LKFUBtFuo3+/9+JgYpyHFZpMjUySdGlg0BYZizR11CBB2jFgOOhOybReGxxjjinHQcMAkMSjEBjpM4UYkccJxEgY+JGFGONit1xOcRbAaBZXj7TjrHEdWFoZMkDiSHFYxNcFIIQr47OKlNsdnDAJtithiROK2OJsdMmDj6cVEY6DgGJC2OziIOO4Jjs44McJ/DBOV4bVdS6ozKASWAJUAe8S0aQALkkiMZzSBi2DkY7h3lfDgaS9amjBUfywdVQh7gBQQCdN4BkTfE82MpSACLUqslcamqcqvSCDUQBBEtYD0ue8n/wCmPS2MuNszjVSVOiGjteLxeL/6YlQ4RUqUTWYoqCQSz6TMrIAiT7w7YnVzzyX1KisKXLSQAezR0i4/Tb756YRcVzULpVjpu0Ek8x3NyBsFHwHxwP0lIOCjtmv4Xl8mjaK1SpVYJvS0hD2BPvEbzf5Yr4n4kalSTy6VKkwYNKiWZlJCkmSRv1JxnOEF2YEB9vsyP3dvXBVXhuYqKdYCqTM8pj5KdQt8h1wjSvbGS1pBlHjVes1NvpHllKZVGZoGrWDp7LIuJ3gegx6JxnPtWyemkKxzbCjpbWQSS4B08wEGGEm/xvjzReErSplnpvVBEaRFre9F+o2kGCLzu/8ABlYjMUVy1cGl5tPXSa7adYJ5TJQjmOpbc252wkknteGprs3nhbL16aKxosSy0Q4qfU0qA5RepY8xkiT3xVSo1RWc5irrqqICg2RGhhNrn91x1kveO5uG5XAK0qhIkWOugASPhME9zjOZTLh6v0liTVqoyvEaSEfQkCLHTTk3vq6RiXFLKVgl0eS5KkQPlgsUzj3bh3BMvoX2FL9mv5YZUuA5f/L0f2aflj0lyJeHN2fn1ccbH6IHAMt/l6P7JPyx9/s/lv8AL0f2SfljfsvhqPzuuOnH6H/2ey3+Xo/sk/LH3+z2W/y9H9kn5YH7L4HE/O5Hpjhx+hz4cyv+Wofsk/LFLeG8r/lqH7JP+3A/X/A0fn045j35vDOU/wArQ/Yp/wBuIN4ayv8AlqH7JP8Atxv0NR4CQe2OR6Y95fw3lf8ALUP2Sf8AbgKt4ey0n+z0P2SflgqVhPEwuJgY9bq8By/+Xo/s0/LAtXgmX/wKX7Nfyw1mPMFHpjuPRn4RQ/waX6i/lig8Ko/4VP8AUX8sbIx5/iLY3rcMpT/dU/1F/LA9Xh1L/DT9UflhLGRicWCiT0ONOclT1e4n1fqj19Manwnwyl5U+VTnzlvoWd/hhJyxQyR5/k/DWYqgGnTLatum0SQWgGJE36jDBvDaZefpVZQxpeciIpLEEgKvaTfaduuNn4rzDLToFWKnTVEgkf7xcZfjCDTTMCdIv1/n8scr5JyddF4wWOQLn89lqTU/ouX1eXUBZ8xEuoDiNNxEwduo7YrqeKcy1E0mI0kVQdIgaarFmW422AtYY75KwLD7sRylMF1kA/LGwXux6Qo8iWLIqgn7K+u3w+7CjOcdOplRdt2JmI3MRjROedx0AsOgkrOM75Kms0qPfboO5xSGxJuiOXzyuNEFrQSD+eGeVyCRJp99Ja8kDe4gDUAJWflGBky6gGFUQegH6X8/LDzJj2JPW/8ADCT/AMG49k6WcoqLm4MCSR3tHr2xm+IeJB9KDKpCISNPQ+tu5i0/ljQOdWXqTfS4ibxIaY7Yz3EFGs26j8v3Y3HBXsHLPWhtwvxijkAojCIIYNeYB6yu5MiYgWN8HcHyiHN0KmmNNai8gSBcHdeuxj16XGMdUpAAEAAw1wMe75OgqeWEUKDSEhQB2PT1/fhuRKK0SUnLsu41QpopakiLqo1idKAajqomTAGq97+uMv4Xq1eUM00mpB0UgcramDQd4JkwepnGv8Sr7Ef/AM9X99DGM8E1CRVBJgGnA6Dk6dsc/BYZv+J//9k="/>
          <p:cNvSpPr>
            <a:spLocks noChangeAspect="1" noChangeArrowheads="1"/>
          </p:cNvSpPr>
          <p:nvPr/>
        </p:nvSpPr>
        <p:spPr bwMode="auto">
          <a:xfrm>
            <a:off x="63500" y="-8588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18438" name="AutoShape 6" descr="data:image/jpeg;base64,/9j/4AAQSkZJRgABAQAAAQABAAD/2wCEAAkGBhQSEBQUExQWFBQVGBgYGBgYFxseHBgaGxoYGhocHCAgHCYgHB8kGh4cHy8gIycsLCwsFx4xNTAqNSYrLCkBCQoKDgwOGg8PGjQkHyQsKSwsLCwsLCwsLCwsLCwsLCwsLCwsLCwsLCwsLCksLCwsLCwsLCwsLCwsLCwsLCwsLP/AABEIALoBDwMBIgACEQEDEQH/xAAcAAACAwEBAQEAAAAAAAAAAAAEBQIDBgEHAAj/xABIEAACAQIEBAMEBgYHBgcBAAABAhEDIQAEEjEFIkFRBhNhIzJxgRRCUpGh0WKSk7HB8AcVJDNTVPEWQ0RywtI0c4KisuHidP/EABkBAAMBAQEAAAAAAAAAAAAAAAECAwAEBf/EACMRAAICAgMBAQADAQEAAAAAAAABAhESIQMxQVETIjJhIwT/2gAMAwEAAhEDEQA/AAvDID1tLbMSO95t1F/W/wADholUMhPKDPRVFpg7PPTeCf4IuFUitSxk8zDSwJtJEiG7TpIuO2+NBTzNPyakwHJbYEbLTK7IF3LdO9zMm3JIWC0R8RUhTanoGkNTUm/1t26nvHy+ZT+ce/440XjKnC5cwbCov6rAdhjOtlKgE6Hi19LR27d/346OKf8ABWSlHZ3zz3OO/ST3OBqhhQxkKdiRY7bGIO427jHwfuCLT/O2KZoTEJNfHfpR7n78DMTv/G2Pg5xskbEKGZPc/fiQzJPU/fgRZP8AP540fhXJU3DMwVyrhYYlgJANxPx3kbYSfKooaMGwfL8JzNRFZKbsrEhSNiRMxf0P3Y5TyNUUmqsCtJYBbcSYtAM9R06jHo3AOI02ZhTkIDTtLQAQwgKeVBI2WMJPDmad8lmZZi6VgJMuR7gsNDE7GwU7/PHO+eTKrjQrfLvmMvT8mhAAHtFABqaRpJuAd/U3j5Zv6Q0xckGIxus9xemK9WilYaw7HSGqDREEiFbTHxH7sB8XzDU1UqxBKsxKlVkgUzP/AIeoOpuR1NmkaRDlcQuCZn8vlKjCSlXabGmLAxMM6mPWMCPWqA/WHzkfeLH5YY8L4iQ9RdZ9x93Qe7Tdr6soSbiffaIkgxpxf4iLPmKlHWy09KGBJVRpL+6FFuXrqO+22H/WSezfmhK9aoFkOJ+zqYHcdYjY98LK6VFJmsVierXJ90XAAsNyenXpouD+FK2YJNICFB1FjEMA2kQZ1AsNwbDp0wYnhXM051USxE3XWQbWhk5l/CYg2thJcl+jqEV4ZvhnDc7W06DUdTcMoYiOsGOk/Ce++NV4UyWboVor+YqsjAamEEhlOwNiBa/rizIeMbVRJnXWlTVClfaPo0zUAUBGAgLfTM2tRQ4rUrMNb0aKoVbWtViYM6hBrQfqmOomdryk2xkkhzwCpVqUyCXC0gqzq3tP2p5RA/0w24vSY5EVULBhDN7RthdrkCdpiBMbDA3AayU1aiutg1w2louq9WPpsD8NrN8zRJyVZBAPlVANoBIeDsBG3TviTewsU8RzNQVaMNvTSRLTuJNlvv1I9Y3xl8pxrkpzVqEwNUVKU+8ncg7TJPfrgzxPxYUlo1Q0FUVlkNDEGmQv94omfiYnCTIv7Oi3lMZBE6qkWfpNEj7iflgxujUPU4nXJHls7FrglqhCyY5xSaAd/qv0g9BnPEXE8x5zsudVFIXlGYcEEKFaFAn3g3SfTFlTNvoLVAKRBspA5zMcoLAtA38rSObabnDZmu7Ta7OSQDMat4XcDpqPe98OrFdIeZzxDm6Sg/TGckxCZh2It1Ez3/DAo8a50tbMV2PYVH2F9p7YS1akSTMiNjt+/FlBifrwSSRf5A264cjZoD46z5IU1qwIsecjvvffGv8ACXHs3XWTULQSJOuLKke6jL33Ekz648tZ7kA/kbdP59cbXwKwNMk1ESHf3gkzpTaWVj8jG0zYYWfQ0ezdUOJ5gVD7QtOoCzFQQKZBtTX7XVD898U5ri2aGYQamg6BYuBdj08uNu6xcSTthZl80BWqU1qrIBYk+XphhTEDVUJ3UzDT8MC59prp7WkfcBtSkiTMQ07dm7/OaZWh3x7jmYSmIrHV5tNTDLcluwpAgRuJ67Hrfn+I1hVRTUOmOYDVvEyeUem57Yz/AB+oFoAhrh0ggPtquQDWYdYsNzYg4jT4sHzTKpjSFVpB5iBUY+82oETeJO84ZW6FMzRq6mBTSIEXPXaYE/HFD8MqgCCrRJ3g3j09O/U98fcMKnUIVmJ2gMfkIt8sM2ymiJpFNUxrYUpjfcg9e3UY2TRXCLQBX407UKdJqLTSLwdMgq0dhcyN72OKKXFQmlj5itsxIMG5MibXsCCDMT6Y1WS8LPVYAutJdOvXzwB1l2TR8gT3kC+EddgtTyhWWp0J5XUm8gEFdQPwP5FSFxX0rfiAKFnao4eQGaAvy3HxAI3EzgGjxdVeLaNuUANFzYm2/f78NBk9Qjy9Y6gFuUdeVgNIj92BMz4folTp5D0Mnf1B9emBmvRnCT6I/wBfqRApJJ2LBmbaJu0T8LT0GDP65opTnyld9gRa94n0Hp26Yy1bh9RWIALQSLCf9MXZPIVaqtoQHTBPMNiY2JjeMFxiyWUlouz2d8x5J0/ogbR2PxwZwfjRyzFgmuSG97sD22O24wrzfC6qXNI+sEHT0vG1/lvj4UXA5qbhQNwjAffHb+GD4Lv0LHi2v5qv5jtpJKB3Zgsgjqex39MN8p4jzPk16QRWp19S1AIYgnqINjDfd2jGdoZcMY1WJAvaxjqN+/T5Y9By2VKJoatUIGsHRRQGFMGOc3vbl9fiJS+DwV9nnihtYCwTJ9PvmIx6TwGjVrZIE6RoFVZNTaUWJPmoV6tuIUi674Aq+Fl0OztrZW1s5TS2gqY5vMKtBAOpgvUajIXGu8LUVTLuKYYAux/vNZnQBMosDpaDcdSQMBzs2NCDK5KmKpFPMK1Qa1emfMQgkMhgmsqmCST7xtIk82LszkhWzqo7BRVRAAGUvyoQSsOwE6gw7hWmYkCUk/t9aQRzvuI3cfaoNO+1j6i4wxqtGbyxBMGnSmxiINyRSFv+ZlW9lmxMgoZ5rwuzEQxA1Rem8RDGAdPoL/mMcfwq32h+yPQbDk9MY2px0pmSfpOZGnMQRocgQ4Me/tyxMbdO4uS46y1KZObzJGvQQUqbjyAfrnfTvvzH1meD+jWa7/Z2rI5z1P8AdHpFvc9PxGCOG8HdWSWJBg/3ZHXodFsYWjx8nyyM5mOanVUytS7FKwtDWu4PXp6Qb4a8UKudyz1M45U69QfWEMvmCJltIALL0+qNrRsHQLPSaEL5jkwVK7tIFtHqReel7dsK/EPiGo2Vq+SGZiukmAFhg0mGuRHcflhMn9IdJmzC5emapdxogaQ8+Y5Zi2wAWe/MexiniKZjSfpQRkYqPKVARyiRBd11RabEWwqjW2N2ea8SrtVY1HMKYO+ohRbSOnSymPuM4b1OPVaQWnSrHSgIty3JJMc56GCRF5F9zo670Ed1LJTVoL8tGGsI5QGiIj3OvpJx9Lg0U3rB1fy9MrBuGmCL7AjYjtbpiqmmK410zmc8UViCrktMzqN2j7UEeYR0L6iIgRhWMzeGU7Wggdd7giMEiianKxAmACFYlbzygMJMWvNibdRzMcEemty0CPfQjqADuY/O2HtLRJp9gTUz3B+I/wBf9cW0w0ixgm/8R93pg/hPh2rmSy0R5jKuohegsNvn8b7HoXn/AA1Xy6olSmRUGskC8Cbm3aAD8R3wbNGFmdqtDn4n4G5E/eDjQcG4y6FVp1PLWAzCeUkqJJE+ny+eBauXA8otTV7GzTvIPQg9+vfDXhFOmGQpTqrUXTLeZbSLEAaQwLdxMH7sZtNDYUzRcDrMapr1alJfMpquhHcNvJ1ALuBMi+22OZ7N0/PSr5jimNKtOoCVY6lMoCexBB226YMWpSKDy01sVmVqVCVa9m5HDdL2BJN5k4yPFuDPr1NT5qrtIEEiwO4ME3G23zxNbY70afjNUV8t7BaRDn3gUVhpYSD7NTBE3J6ddsL+C8Nq0sxTDqIKkyp1AWYX7H8x3wTwfMvTbzTWy9AqFBpPO4CoSBpB/S1K0wLk6YxqKGZpVEQo9Itp5guuXIhS0co3B5mF5O8zhloRqzzHK+IHWmyKI1ddTA9QCAukdT+E7YinF6uoEN5cT7mlO/2YuTuevywPlVQoRKlptzf/AKA/DDbKcKVt9DE2HObHeTyWsI+J+58UjWRzniGvUoml5hNKBKwg6gySoBNxud5MzOFOXpS3cerAAX+0bDt88bOnwFNOyM3/ADpI3I0k01gTAgzufhj7PUqNLUohjp1AgTGrYG0LB629MKmukNQlOczBRaaVSFEKFBJEQwiVSCLdf4WHPnK1jzAXIZrbXi5PxAiR3GGFddNPzGgrMyCGgza4tMmLTihqnmMWQk6hDAysfuJ+OBobZPivDqpybOAQAxLEiBpFjDGCSI2AvBiZvnEVwyrTMkgFCs36GCNyDI+Ixq6/hlqiEF9M3IXaZn9/574zeZyLUfZtVYQSSBtJAuD02N/htcYEJJ6TNyQl20NkyOd0j3Pg+gkWuZ3uLb/EXxCjkM6pOlmWZJKNTEnpsdvl3wJkWAMhqr9gajkbT9Ugbd+2G9bKVqnksGqUley6KigPEt7oYwY+sYsJMm5zAkKV4XmGqSVPvC5dO+wOoSfQEH4Y2GZqrLgsJJrkXDWeIBAY31AyNJv3OFGU4UtKSfNLEwSWM3tsBf4wekEYnwzK0qdSUBnu5Cgb31NpGxP1u3wxNysdcdFfijjr0yq02jUiM5UmxKKAJDGCATJnZ4tth/4L8QPVytbzDLU3pc5KSQ8rc1GCk8pvImbSYBzHE+GUtYMPVEKFl9KaV5QAxTUbDcE2MDa33COLDLrWFJtK1GWYJYrokgAlYnmufhtvh9UT3Y1zWf8ALzdVgFuAd0G4pt9Sss77SV7SIJ7xXjx1UH0gtThAGMyyzBuWI+Uv+lhF/XoCaFpUzAgltbNFhN30giBeIGHXDuGo9OnVfzagLEuo0gnpHN0kX3kHoTija9At9DJc+mh6iwgfQxJevTJmnUI1FJDdep6ydW5eY4qJb2qjTWb/AIrMzup2g/qbdtzilqwVmVWNMdFGbFGBqZQLoVX4CzRNtMG98ydLe2b3+nEKWxVrXS23u79e+JDMoTjAimfOX32H/i8yetMxcc1jse472DzNSnVp0ixpsZqqD51V9gLKzCWPNs1hNsMPpDhR7ap77f8AH0PsUzB5LjrG4kn6wxXna7CkJqOZeop1ZmmxYEUjB0LDdeTcT+kMB9BXYD4D4BorOO2tgbDZIW523N/j0nGn47XdVL0mcGZZqasxjQ+7EHsTaB1JvgPwkf7VYbhun6A69O34dcX+If7qCVJNhOt76KsD2ZAU+l1HWwxLJso0k6MJxPg3mO1Ss+YDMNZZ6bCR9r3Tbt3wHl+E0QdIrEzaLLdrLM2FzImLjD5V0AmojnlgNReqhEegzBn1t02xOuNdZKNSvWKvzQ+YUEQpMkujkXHvajvEHDpsVxXwWcO8J0pY1KrIUI0hF965nmDMNhvsZth1U4RQCHyqzq2tgFbbQJCmTQdiTvBI3O2Ls94Toro9o/MNzmiPqgzJoEOL7pb7wMDP4cyw/wB8wMAyc4mk7z/udX4T3Aw6mxaiMsnwyirMRnXQaOVgUQl4BII+jWXVYEFp7ThVxvhukozO9bUtNhzan1TMoQqah8U2nYG12d4Fl6dE1VqVG8tl2rirEqdIOhV0Gepn44YcKrhlpOwghLySSCWqiJYmTBv8bRg5WgULKHh+oyqTlW1reYCiSOY8/lkmT19exgw8KqkLJoURZfaVVJjURACBxuvfp6GDOM8ey9DzDFN6hXlUrVYMfY/Wc6Y2JgdCTcEHM0v6UnRiDSpx2pgU4v3WbXPS/wC9Fb8C5UOqnhlFomoKhJRQynTWUE8p9+o8E3sgAJiBBnCTJBWZ0dHqx/dhVJCkCTI9y4AkgRY4LzP9I4emyCkZqU9A5md+Zad5YEFTcWGrY2wr4XpFNQ6lTedVF/0tyjhzYD4AeoxRX6LdhNPi3lDT5NCpcg68uojbqek9JnDbgPHzUqGn9Ho0gQZKJBtBteBJF/Qj1wJUzdSpYvVI0yIDBQTH+K5MGdpnacHcGVRXgSJB96qCf1QB+PbB77MzF8N4epnUyknpy2+NsP8ANcPy7WmnqA90xtYGOXrbeD8d8ZjI5epUZQinT36Enpa/pjW5Xh6LUCx5ZUFXZve1i9hvpJMe9Fj0iRKTQ8YoVtwrSQadMllYRFMnnDEr0HoIv0vfDXLZ7MVXNKoFpswF2CyxDFgdGrqSTJbcDfBR4dVSsFpt5jDnGhZA0mbsGgWFie/TbFFWowql21io28sQesXJgW29DhM9DqC7QNxHK1XQrZlYAj2bzEAiYchTIPwGDqXE2p0KlLyzT1skLZTGqSVUASC0X9PTFGUyZrOqsxXodep5TlIiAs/qkbfJ3m+EVqFKuaTmmEYkaFUAgFQSwZWLEiRAYAWEWJKPqgtpO+xHTzDgiQQJAJKkAScVPw81Q7HLvWKDUjKJgrv0Ij42w+qNXNWmi5jUrm/LlnkSO1KARYwRuMV/1e1XMvRzFVjTQz5R+yaSsSqoioCCTcAEGcIo4u7HlzZKqMTmuLs4CtSeFSAoIgII6A7bfhhrlM5Xakimm1OkAChZVUEQQCCLsIm/xvjbp4epFV+jaKbAXd4GrcKrMdTBgDNgdsL+K5X6OUYzqOlT7UhRpgHbpymIAJjtimV+Ek0jMVAwuIIHUgjqRaAeo/dgBshWUVNICs97KFvIMBhfrM2uRtg/ivDs1rLlqk1TqUK9yDJ2IlVvuW+eGVbgzUlU0hU0A6hJQsSRTJLsbKBUmJYSE3MgYKuIzakLOAUCqMtWkGaoQoB0zvHNytMkzY/U9QcCPwynp5kJJbV7xtIEhVQD4zNhA6TjSuoViaSCkaQ1MVJck21AnzSVgk9um/QWnw9nqg1QBTJBBZAWYzdApaUJ31XsZjAy3oOMa2ZPPcHcsRRXShN11Ale0lmk/LGjyVHRlRSMBgddyCtggBOpWEalYwRtGNO+Wp1V00MqaDqYV5FRmFx8RzEGTJ5cLOL0GFCajJUVCy6UDE6iCYkrpFx3J+eM+RvQFBLbJ8OzzwPaPq0SdD0DvVgkLUjcddjYC4OCPpdSGE1ySUjkyRtFQGBquNt77R9bC7giGpSBVXINN4UUKVUSKqt7rQSYMxsBfcXZNwQ800ifc34ahmCe1Tm3/wDTf1wxN9n1apVM8tY8/WhlDYqfXa2+/wAsVVabmjdag9rf2VCnYotyEMEW94c3TYDBL8KWXmkv94pk8PP2ql5D3t9fpMxzQKmyaKukIqw4e2UZLhWE3ex6eYLCwi4xmZM+8Jn+1pa3/wCf5vi7xbm2p5SmwKghh79okODAT3N+89DucC+FTGbpfEdT2bBfixyuUAUbEGAgIjUoshDd/fPr3xOHY8+zAfScxEo9MlrgCnGo9STMd+Y9QeuCeBZOpRrpVYglTcq5DGQwPNBi8XiwGGNPMUSihk0ORBOrSAepYFgwBueUG5wYgy+ncFo+oxJmLhQJ1Rf5gbg4dt+GSXox4x4npqqMKx1W1U/OrhmsoIMrpa/WF62JNgKfihnAMPpKgaTmHix3sAYiesnqSMIuIZSkQygjUIOp4IG1j7o6bT9bAVbKPTosSwZlNPSoAGoFlFoJtYjfYjacBR0akjX8Q8SpVyrBasVCQFVqrMwgEEryLpE9RM7iCJGTyFOr5k+6EJCkQvLzbXmLz8W+OA8/njTrFRpKqIjzoBNjcGIIM2jcbmMX5fj8g+zQKPs1Q3yABw2LX9QLF9hvEOFmu5epVqMe8gxtsIsPQeuFwylOkXSQAVgtokxYkagbTeRNxYzMYaZfOK6A6TPUajZhuO9p/EY+p0UJYge97ynZjMyQQevX9+FjJrso+OL/AKguQykVGanJqGQKdJVVlGqDZhFmsQBE2BxPNMadQiqjIxiVcsGmOpRdOxkadh8Bhnkp801IC1OrwSzQQxkj1E79MLs551as9XQ41OxEuVOktyCItCgC3b0xSMkTlF9IIpMpF9J5BNqlYgEA9YAt13I+OHvh2rNYA6hY7rTE/q3J6/8A3jPFGKgNvA96sWvEXAAgz1n8MPfCGRh9cpIHuqANwbTIsCSJgzp+42I06MrwRidiAZsdL6bdXIEdY9PnjZ8PqFE5moGWmQFYgQsQbMIgyptt64yWRzqpXUFospCqtiWnbmAW0GYaZ+eNhTz9IKQzHU7MVBog7kQCStjJvOFmgqTouXxAih1JQkqVYmmwMbBjzXPY9/lIOWywqvIrMre8ToMxaATBtG3oPhiinngpgVnA1kAdAhuBEwD+jYDtiQ4q2pIrmS0MAAeWY63J6RtsO8K4/BshpkuBimJXMOjFdRMCwsTfcbbehxE5lqNUl3zDiVn2KHWWiBrYGQdoDdwInC8cWMr7ZDLndaR5N5/fYd97iSeEVgAXF6iu5DQsaYaTubhZgLYaIv8AWXEOX+F9HiUvytVUHWADlkLStzfyysgEWkH1wRW8PPXE1swWeV1BVCqpGoFNKmD71yZ93qMB5zPa1eoGKtYiA4kCbkC52AIKwQh2mSGzDmGjLDSNYikw59RJA0kdSx1ek9bBxfhr/wAHZ4ayjytasGgc9PzZaOuptyp3ja21sLanAAReogQNJCqyCY0/V66R6jruZNNGvdVHkAVBLR5ovpmTzTIvOm523GLXquFlWUw3lgCtWBiAJHtAD8fem8dcDFr0Nr4dzfh5DCMwJBEFtTMIDAQWU2vYGQL2m4Q5nw7SoksXeoqFIpkM19QkmQBsR0m5+WjyVSs1fypqMoDahTzDG1oaarNquQACF97axkji/DihV/arqrIhLvTBGrXBBVdpjrMA7zgrJPs2UfgNwri2rzakrQFizMRS1kzYRGowNgP34hkuN0XcxBMMNellU3XUoOksxv7oHW5G4tzyhKlJgT1uzK7gEJtywu4k9wR2wLRaCCJEn3tyT5i+76gTFupv1C4K7G/R1SD81xPmIEhYiCCiktNhTUlqlw3vs0WlRGMvxfi2hYl3VwUEwFVSFPKgAUQJXSAoIJnpLZqQDkiwgHU2+1Qn53G5PS2EHiTKA0EYydJUTFhfSJkWAANjG22KR7JsfcNpKKelkBZfOptNN6hDBkLA6GBA1A8g++xwVmqlMeZKKORSfY5sf4MbN6ja/fY4UZTReCgHmVTz+adIYKxGulMAfft64YVa9OG9rRE0l/4nNL0o3/u7Dl3FzYG5OGQr7Lamcpgv7o51P/FD61Q+o6zIt17DHPpClzBFqiggNXMEtUWOYW6iBynr9XFb5xQWIqUxsTGfrL0VgbpA322MjtGCauZvU5501F/40tHtGH2fZzMaDIb3egwRUDeHasZqlO2pfXqf5/0xrlcCoAxYKTphQZYnSYH1mNrk2jGI4XUiun/MOsdT8/l6xjT59VLCmXK6qtNQVJBJ9LFnI0+6ABe5G4ikUmD0ONK0w6kgLBhm1FkaDHl29qBvuJwq41Tp1a1MrJLnSrKGEe7KqAo1MFYloExG1oXnw7TU6TmcuCqgcyV1uEqr3sLgA/ZZj0gkNS+jtlyalNlp1DVUg1FDakQ2LI4HKIuYi8DfFKXgqE7ZEaAwosWZgGAJI0eWj6ydF9JLCJuoDeuB1bUqiSJje5bS4Kg/aAKiPn3wXxPiuXehoFEDS1NgPpAaCqaFYEKZCqApXrqB3F/stVSMvzKYcmWKSOZmWQXBtItBgm02BIwOrAtp1MNrtIGwm5AG14sMA8ZyqlkFJ6VVlnVpZWEEWnSbXuL9DgzPcVWlqOtCeYhEQcxlhdiDbuNQuG72V+HuItXr85k8thAAlwOWxAtG8i2GSrYG70UjzkYQKdMPYtpYrIgyQNV4aPX5SDnqgaWWulRlgaII1Seo1G89YAAA2jGkzPDkqBAZ0sBNlJ9xj0K9gem59MJa/BaagtDKwgxLRMgx1mBMbTo9ca1IO0juVzFQ38lCtp0kAyQCLkAbHaevwOF2fq1QdLuiEHUo1RMm03I5doJwzqcE8+DrioQBcC4AkQSQeh/DvijKeHoDFoJZVKsQ5gENBO940mP0gN8aKSdhcm1RTlM95kACW3IUi0HbtB6XxpfCpcZlAQQCGEyIsG22LSRO1reuFvCcj5VSF0ktMbH7AA3n5b7dcafg1D2oa1pJi02jb5jftjNq6A03E8uymbHnI7TplbC5AG0SY7W2+GPQRxop/vKiKxMq1BG1dyxkaZFrdp7Y864TkC4DakVVNySJ9LTqPwUE7WNselVqVRHhahAkELLhm9wyBBb3IBI2kG1jh50RiD/Tiur+0KpFWm4DKLnrVPNaN47g2x2pxA2/tVF9NcsvJsSQ3mm9hPT0xW1B21yxY2LEM0MYBRpCEbyfWbWg4+rZB4fUxIJXXzL/AHhgA3URylbX3nbEylhD8QY+Z/aMq/8AaKb7f3jco8wX91YuNuQ3vhnk6xLVZqo+qo59mpIckXNPSCANrX3PfCSpw1+fUsSFNU+wMNPLExpWST6x64bcLyLRE6C5AfSlCFEIZAnb8eUWEg4V0Y+4vTBpuNatqU2CFSxFuXk026+mAqOWLMn9nygL5eY1CI7vy/3pkW/DDXO5Kq9JpR5aVjyafswIaWKNIBYkSLzTb5ZWlwZwqxQpvpAAswFUdHc+bZo0NH6bdsZGGC0CBlm+i0bwBDqDV+rDn6tu/f0wNnMropV4yaKKdW7rVHsxpX2agHmWOo+1iurkSLeSRpMqwFQNVHvBSdZ0EwaduzYmyFgRpamKlw4eqRQO0ECST9a8xBtaATDWnRjMsGypQFQfJWsSZM3Da41G4HXmNx1LzWWDKFXL11l1lXeWa4LaZqXBUxF4jbCTL1QxbXRcaqRBpl21kWB5nj7U720GxaAe/Q6Zo1EVCA1mJqEAFYYGGUEdgRNwZgC4rYRjmMgymm7o9OCNTH3iSyElQSTYdLe7MjBHD8q1RgFtLNzGCLOWHUgmBvzXEWxna/DkTS9NFDJfdmsViYZRBUw4N7gWMQdLwHgSZkipKuvtAoYyxjSQRLCRqYTa07yxOA0azmazVKk7+WDXrqL+8IhRePet6lV5gBcQTcvnM8yqdVQhgInQZkTH3X+/FuU8MJQRfPZQoDDSGGlw7ajIMs0rYx2w4o8Sy6gANAG3LtGx921gPWwxKWhkIKHgiuobMGuiFmNTmapT0agBDFCAIJPTrGL24DnQDGYTlVQf7bW3OxM0jBYH5+uHtfM0a9LyOZkMCFDA8p1CIAP1Zt8MJc54WUpVCUqxFRaSsA9yKelEI1MALC8EzB6nFVJE2mCZng+dBCmqgLQij6aJLBBMBsqbwC8fE4GzWXzPm1KTlRUAFUIayE6QYIWKCzuogk+9EjGQ8T1qZzrMrshZmZgxUKKjpUMqeYhSSFjTG9+uEdfjWYrq2qr5sItm6ASABPUMwEjmsIMC1VFsW6GjeIPaNoU6wx0QQQY5uhjbsTMWNxizw1m8w2bp5qrJGoB6tWwCkQ+km1rkBewAGwxm3pBRdOrRJW/uGNtwbX3DRaDghuJsVAJkC0STEdgTyqJsfTDONKkLKf02eY8UM8FUfSV91alBVS1RSCrUwCpUkybRVYdDhH4h4zUfRUBZWDeXp5BBKD2kpymx8vUPsRsIwmGcjSAxJiRa3SxPaOv4YXcQzBkr9kwsG0TJFr4EYgzCWqEX1gH+d74l9LqAWcwLj4iL7YSmuVPMCD06/wCnf54i+fYcwMx6/GJsD8vTFMBLYyq5v7Rnvbb8Bg7hniBqIPlOUsQVsQQRezSJ3uL4y1fNliCRB2/0xdSzMCFF7zMYP56DbRqcx4pquys9YkqIFwCIm23qf1j3xQvGKkQtQkdoUjcG1u4HrhCjmSFIHaOu9zfFgd7fWPp274CgkbNmx4fx5xysyMoEsPLPbreDvvG4wdk+PjzN/LJ08xRgJEyeWTuZHynGKoZpkIYcrdLfh92K14gQsWLHdryP9b9ML+dlI8n0339eE1abFjtBaY0jeBfvcfLDXwlxA1XVyhUkuASZ6HafTt/DHmZ4qzAD4zvck/GBaBaAYGNd/R/mT9KRJkEMTtuFPzwv50PLlT0hHw/KtUaKlSJi7ExHymPuw4r0m003162XWo5nLQ0g6h5chdNheIjCbITA5j+H5YZKD3/AflirRNH2vTTRStUNSZiGBIW+4vTB3IFiMFeFqJqV6C62QUg5HNsrEkzIAiTso7fEUpWqDZ//AGr+WPtb90Pxpg/xGEYxfXydWjzU6hqJl6pBYsoQklREl7XEHlN36Tcbh5rtpUV3Lq4qLpqhiQAD9Sq3QG5Nr4ij1BNqf6hH7mwT9IqjdU6/WqDbf0t+GAwooNDMIqr9JLeXU1idZvABUWJJOn/lxZTrZgiqQz0kqaAjaHhNOmYKoQsgRymT174iwY701Mx9Yn/pOOqzqwQq4ZTYaiCp7AaJBv074xqDuG5rOVKpMgoFAAOlQKqqvMFIEHXqJtfVcbAX18+KMJVZpZSrswYqzAkE6ip6g7Cbz2wszHHF1aXrOlTUCdfMvx5xo9JsbXOI5/xcUZQ9GFI1K1NpDLJ6N16ka5EjE3FvwdNIa5fMtUYlKiOoG67g/FXIn0gbEx3oXOKrNpzNWoLALALwBF/LAHYXA2wDkeO5WqzMxCtpYQ1FiSCQZ5dWwHU9cOshxzLkqrNAA2srfq1NMna4npbCtNeDpp+g/E6zVKJZg8hYFRgAVHeANXxhZ+OPi9ADXT87MOEdG0qyhVqq6kzpJE6jywYiZkRhrxfO5NqY0eZMRDNTK9zKqpY/LtjOulLy6hSkSmkks3KshWCtpbSbapkCP4GD+iyV9HM54wqUqZWjSzVBQpRCzEqsszCxpLMSQL9u106eOc5P/iW+dFD/ANOC6GZLRRrqrkOI8qnTBIUXGrywxBHXoQDBuMA5jKnWuimsMJgAOR6wrEg2PKY6bAiehKPpDfhFeNV67Fq1avEcrIsQRdYXUgXrzC/xxs08aUko5lfMztUVlUuWYAqykRpIDaQ0w0mywBJic/U4NJPl0+S8NV0oeoAIPMelwpxZX4QVZijaUUhJXVNQOQQQFUHSJAII3Vj8EcoD4MGydBKtPzFpkkVbhgfLAhZl5OkyZBK9evTjcOKq5apTRxtTXy21FgRaHmP+UT6DbBdDw2ERfMWoxIDG4hTEaRZiRc3EbDa2LYoqZCKWMRqDNBv9uQPjhXy/A4P0zGcy9U/SRTcslIamLSSV1qm5UGSzKYIHU2jCvL0zUYKG0rNyx2HUwPT0xtKHGnaqU1BV2U+6D6Qdvh8T0nFlOvTqKpahTZWJRiFAcSY8yRI0x+JHYYf9Gu0I4X0ZDOp5ImkwaSZMXAgx8vnGC8nwGo9E1CyKp1MFYHUdKsxXYW0qTb+Bw0oeHaaeaRrN30K0Gw90ki4Y/Dp8cVcMy1bS4FQ01FyDrAe4BUAC9iT06emNnrTAoU9me/qbMaoWmxHQWMiL7dOuLsxwOqjgMpQtIDPCi24seht3/DGh/q+u0sppO1QTDVAHvawYDY2hekXOIt4XzDuQcuV3BZnCK09QXcAg/wAcFTbNKNeCPL8ORAy1GJJ+wwiJ7wTMx2jY+i1qZpsVjeTuNukxsfQ49CyvCPLYAFAxAVzT0xpAFg7pBuqyQGBub4ReLeD1vMDCiNMaR5aKATf6qTF4uRf5xhoy3sVwZky8fni6iS+wLMBgjJUCWgr1AOwjv/MYZcSzCWWmGAVYIYqTPyVR0+z1xRsShJrZTzSD88TWmx7DbrcfdfDXM8PAo62Y6haChAJJtpJubSe1umFgrqDeJBt1j19fXGuwtUE0qNTcAH542f8AR5ldOaQ9dL+vT8MZLL1tYBET/wDWNb/R5V/tig/Yf92Fl0KKOHiww2pLbCzJLyjDOm2Hn0OiTCOk/wDqj/pP3Y4o9Pxxfl8u1RtKiTc7jpia5F9BfSSg3aOUfE7Yi0URWmVqEFkkR1ABg9DO4I3kEG2CqjVrl2e5BJLGSdwTfvt+GJ5PjTUQySQqjU4QKTqnlEhSRYgySBta5x2p4p8whir2IhdC3JPbXBvck39cCmE42fqf4jiezETZtyIndr/pHC5gVkXAO4kgHY3Gx3B+YwQeIE6oVFUEG6fWJIIJGqBEkANHKbDfEmzfmPHlrTsCGYmNzvEk3JMBJ5VsJMK9DJCzM8ISojWAfYNeREdAbj5HAucyKrk1qU6a+YKZOob7AsTe9p3FvSIxpfoLICS61QYPslML0jT73rJA3wqrZJvonllZApkSbydMC0WvGEUymKoR+C8w7lwjhHCGW0AyNx2jrJ+GLB4krU301aakrbaD8bggzPSLHAPgOpprOxiNEEmOp9QcaNqSmrTJCl2kqRM8sargwbE2I+e2KSaUnaEjH+KoHr+IKxRSmXAQRpkiNonTMn7+3fF3ClzLsrvWCLqEqi3gETG5DC4tcRhjmQFpajA0Sbg9FY7fLp6YJ4e6tTLbhl1bdCvoTJ+M9cScl4iuH1nKnDaRIPJVIBgtUYtDSCOcgXk8oHXBNYsi+6UXrFh89NsL1dH2MnqOvTobi8dOuIikAbOQRLW6ACSbdhhXDLsZOujtWoxK6XUCeaYuIOwE9Y7WxxKxFWznSBsBIef+ZbQR859MEvmD18tyN9YBZuaPVibj3b2PyqfMKxHIUPo3zjS4mYnZhsPjgfmHOj5c5oACsoGtZJRNVSFjS50yWJkk72+eK8znVFQVE1l+UaS8UwvWwUGTPffpiyplqLKNYqFg2qAQFMG14JmIsAPxwVUr09JC5ekJ3Lg1Dfp7QsFO2yg9TgqHojfhml4dTzJAoKxZveRFeoSTEGBMGZHbfB+S8M1dMCKJZgC1VlHl6TFlJNQwQVMCJFtsNfp9cjQWby7CFaBAH2bLP4fgMV0UMGZ39bRqBER1gGb7/HFPBKI5rg9LzJ854uIWmDqg7gmIBUTsccZqCoy+WSYPPUrNaOoCeWlv0gRbbEM8hCcqh2kAK0QTqiL2BP8AHGRz/Fq6qKdVWplti6QTO3vAW9ezdhgxjYsmkE5rxTpp+TSYBOrAKrNEG7AAtBFi07YnkOOB1CapdY3JggXK7SLWHaBOMjXVjJIBCkKSCIkzG3eDcYecD4RVJNQpVRUAbUKRMSVA3iZJ6A/lbBJEsm2aSpmamoudIWwY0adPTJhQRKyFO1yOsdcWZLIPVYOQ7AGzNqYbkiATt8P3RA/EaQp0m3OoyvKRqIuVt1ubHbUPXFScjMUdqU3im5gXI9AftGwF4FsJ2U0i7N+FQXZpVNRJIvBnaB0EdD+OAc14Zl55X/SQ3PxB+7rbFreIqtV9D3a4VoUFyNvMJgAEdRf+Iy5wsJCEHrcxckiNrR2Jxv5oP/MFzOSdR7jXJUWYBumreCTvbodsJc1kyhBNyNx6/wA/vxojn64Bioy7+7IPbeZ+/vhZVoarMQb9hP3jFIt+kpKPgto5pgIG3yxt/wCjBm+lrINke8fD88ZheFrIiR/PrjZ/0c0AuZ3n2bdPVcGTVMnQnymwwfTfC/JnlGDUxVoCZKvmHUDTabH9+8GLxhnwrOU1XmRiWILQVgwCBCspA36R/DC1sdXbE3EojY8K8YoieUEqaNBBV6dN1kEFTJOwNtJsdfQiSjz/AAVqtI1KI0CRbUv2iBFxEweWDAG/YKlxOsixTqaN5gKZ296QZFtvj3OB6nEqxuVosb3NMAkm/QGLljAtzdIETcaGQDmqVYArLI1p1TNhaxUHaInAn9Y5im6gulwFhm3G156dLiMNw0gSirygWkyZN9hfb5z3xW1MHcSO2FHLXqs3NUeidWoDQ06jq6WDbqCLWEe6Gvxc7SeV1BWmZRjAEC0CbTvtHTuYU0powZaSAgEdSJ+1pJK6vlacB8SpisZqcxFpO8dp7enTC+jWN8tkxSUkeWZCyVIvHqPn0PU7CcTrU0L03LgaGYQQVuwKwbt1B7e6cJMpmHVSkkoJ0iAwWSCY5xB+A6nBFbNsSJZyLWAVQY78zE3JM+uA47GU9DbiVRTTdTpghgTItY9AD3+G0wL4Fy3EhTAXWpULC6VgyJmxB6Fdh32gYCylSJ1KrSD741ae2kmdJ6yBuBbDbh9FqjaqYSmgFk1gGpvOkRMtcTAm43FsuNVsznsF4lxtn99ZuAAwEz6LM7eg/hip2qEA6lNMjmKFid25Y7iNgIgSb4KqcJUi6rSZixCl12k8sDa20ibesgOfLqAtqj3CNJMDbaRcX266doJNIwSWhHLZyumoBgNWkAdFKmCBYLIEwpnqQL4HWs6gwqz8T+4DEstmirL70AdAIJECwkdAB8r4vpVCxYlAgmwH37dO0X+OM0CyiJKnUzCxIIhRewHNPQTbp6g4J4lmHVUakRJJDjnW4AEzs0iLgza4AiZeSO2CKeS1aZIVd9RgwpO8AyfljMysp4ZXqVXVZdSTckgqPwJje0d8P8tlKgX2pJNwYDEkaZABVYBG8sRMWxbw+gtJFamGVty9U6By6lJUSJE20gkz1vGD6fFg6ny9b1bEMaTTbn06uYaQetyAB6YWkNbQv4nlLk02TSN9UhQADsRM+6xiSR1Oxwgo0RnCEch2AmnTSoZZjawJidu5OmLTIM4r4mNYlCRUWOV7SASARA06SY3uYBBkNhdw3PmkxOoCSpkheWCbglTFyNuwwXGtoVS+mup+HMnTZh5DeaaZBps8QZDQQtKd4YGfuGA89w3JU9TeZDgmUAt299yv4KLr6klfxDxS9QUsw1akzMrDyh7SpTuFMosgMYBnUsbi+O5XxOC2ryxGot7Uc8kC50vA5i0CTuJM4WmkFyt2VZjMKKimg6sogMxRHI66RMqb6ZPSRtMYGzTUxUDVXBpxPLThgOxCLG53jbvbFXHeIPWeDoFOByU10gkEkFurEdJNumAsumiSnKSIMEibg973GKR7Fk9DxsnQ86noS5DMsnSakDVIQmYi5iDB27h5+lTVhp2YE94NzBI2JH1TcSJ9AfLJI3U35lJBvMmRebm++OjKiFWAAoAgCJ+Pc+uKpkmfNSBwHUykYZacQakMFxEsV+VjVf0f0v7S3/lt/wDJMJfowxpfA1GK7f8Aln/5JhHGkGzJ5NuUYbUKYGkghm94oCoaN5XVOq3YESIwoyg5Ri0KQTDMAbxNp7+h+GKyvwERumjU6sCpGsaGIDSL6V21NFgO5AxVVcIRTLqXDDzORgyrAg9iWBBtaY2uMAU8sJBiY2m8RtHwjFjJJk74jKDZWM6L1eRjum2IriRxShcjmnHDjo33/HHMI4jWVVBgeME1NsUthHEKZXStjrb4iov64kRhKGsl03x2nUa0sSo+rMCJJi0SJveccAtiSfHDRvwDdlxUkiAFifdgbmekX9TJxcxkknqZn1JxFGtj4nF0TsitESNt4+/DbJ8I8xTpqUy0cqzBYjcCRePu3k4SZmhrUqdiL4ELVgw9prAIgVFWoIGm3MJi0ROJyRRWaWrk31xTSDTp+Y/IIEMurU7DQYB1alAEALzEyR8+tA02ahRQ6BdvMSp7umdriVJMbEKbWGFZzNUs0OaYKxopwtMgCI0hQvfp164hTy4UQOoPXuIP4WwowRT4qqBPZF5WSDVYiZuIZiCPQyLj1npcuiggLpYsCogxACg6TFgOgG53tipaVsWJbBMR04jGLHOIYolom2U+WABbaf34sXHxGOgY2JrLCMfKMcLYhUqgbnDaRMsx22KFriQJudv5/nbFwXb12nGtGps7jmDTweqtPzHpsq6Sw1cpYDsDc79PljmZ8OZlmZaVCpUCll1KraD2IdgFImRNtsI+aIcGBpfa+NN4NQCs1wSaZsPiuFX+yGeoprFFZUEmWpubqBZSTJFyIvf0xf4AyuYFctV8wotMopebEsGgT66jbrPY4m+TLoZxoz9LKFUBtFuo3+/9+JgYpyHFZpMjUySdGlg0BYZizR11CBB2jFgOOhOybReGxxjjinHQcMAkMSjEBjpM4UYkccJxEgY+JGFGONit1xOcRbAaBZXj7TjrHEdWFoZMkDiSHFYxNcFIIQr47OKlNsdnDAJtithiROK2OJsdMmDj6cVEY6DgGJC2OziIOO4Jjs44McJ/DBOV4bVdS6ozKASWAJUAe8S0aQALkkiMZzSBi2DkY7h3lfDgaS9amjBUfywdVQh7gBQQCdN4BkTfE82MpSACLUqslcamqcqvSCDUQBBEtYD0ue8n/wCmPS2MuNszjVSVOiGjteLxeL/6YlQ4RUqUTWYoqCQSz6TMrIAiT7w7YnVzzyX1KisKXLSQAezR0i4/Tb756YRcVzULpVjpu0Ek8x3NyBsFHwHxwP0lIOCjtmv4Xl8mjaK1SpVYJvS0hD2BPvEbzf5Yr4n4kalSTy6VKkwYNKiWZlJCkmSRv1JxnOEF2YEB9vsyP3dvXBVXhuYqKdYCqTM8pj5KdQt8h1wjSvbGS1pBlHjVes1NvpHllKZVGZoGrWDp7LIuJ3gegx6JxnPtWyemkKxzbCjpbWQSS4B08wEGGEm/xvjzReErSplnpvVBEaRFre9F+o2kGCLzu/8ABlYjMUVy1cGl5tPXSa7adYJ5TJQjmOpbc252wkknteGprs3nhbL16aKxosSy0Q4qfU0qA5RepY8xkiT3xVSo1RWc5irrqqICg2RGhhNrn91x1kveO5uG5XAK0qhIkWOugASPhME9zjOZTLh6v0liTVqoyvEaSEfQkCLHTTk3vq6RiXFLKVgl0eS5KkQPlgsUzj3bh3BMvoX2FL9mv5YZUuA5f/L0f2aflj0lyJeHN2fn1ccbH6IHAMt/l6P7JPyx9/s/lv8AL0f2SfljfsvhqPzuuOnH6H/2ey3+Xo/sk/LH3+z2W/y9H9kn5YH7L4HE/O5Hpjhx+hz4cyv+Wofsk/LFLeG8r/lqH7JP+3A/X/A0fn045j35vDOU/wArQ/Yp/wBuIN4ayv8AlqH7JP8Atxv0NR4CQe2OR6Y95fw3lf8ALUP2Sf8AbgKt4ey0n+z0P2SflgqVhPEwuJgY9bq8By/+Xo/s0/LAtXgmX/wKX7Nfyw1mPMFHpjuPRn4RQ/waX6i/lig8Ko/4VP8AUX8sbIx5/iLY3rcMpT/dU/1F/LA9Xh1L/DT9UflhLGRicWCiT0ONOclT1e4n1fqj19Manwnwyl5U+VTnzlvoWd/hhJyxQyR5/k/DWYqgGnTLatum0SQWgGJE36jDBvDaZefpVZQxpeciIpLEEgKvaTfaduuNn4rzDLToFWKnTVEgkf7xcZfjCDTTMCdIv1/n8scr5JyddF4wWOQLn89lqTU/ouX1eXUBZ8xEuoDiNNxEwduo7YrqeKcy1E0mI0kVQdIgaarFmW422AtYY75KwLD7sRylMF1kA/LGwXux6Qo8iWLIqgn7K+u3w+7CjOcdOplRdt2JmI3MRjROedx0AsOgkrOM75Kms0qPfboO5xSGxJuiOXzyuNEFrQSD+eGeVyCRJp99Ja8kDe4gDUAJWflGBky6gGFUQegH6X8/LDzJj2JPW/8ADCT/AMG49k6WcoqLm4MCSR3tHr2xm+IeJB9KDKpCISNPQ+tu5i0/ljQOdWXqTfS4ibxIaY7Yz3EFGs26j8v3Y3HBXsHLPWhtwvxijkAojCIIYNeYB6yu5MiYgWN8HcHyiHN0KmmNNai8gSBcHdeuxj16XGMdUpAAEAAw1wMe75OgqeWEUKDSEhQB2PT1/fhuRKK0SUnLsu41QpopakiLqo1idKAajqomTAGq97+uMv4Xq1eUM00mpB0UgcramDQd4JkwepnGv8Sr7Ef/AM9X99DGM8E1CRVBJgGnA6Dk6dsc/BYZv+J//9k="/>
          <p:cNvSpPr>
            <a:spLocks noChangeAspect="1" noChangeArrowheads="1"/>
          </p:cNvSpPr>
          <p:nvPr/>
        </p:nvSpPr>
        <p:spPr bwMode="auto">
          <a:xfrm>
            <a:off x="63500" y="-8588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sp>
        <p:nvSpPr>
          <p:cNvPr id="18440" name="AutoShape 8" descr="data:image/jpeg;base64,/9j/4AAQSkZJRgABAQAAAQABAAD/2wCEAAkGBhQSEBQUExQWFBQVGBgYGBgYFxseHBgaGxoYGhocHCAgHCYgHB8kGh4cHy8gIycsLCwsFx4xNTAqNSYrLCkBCQoKDgwOGg8PGjQkHyQsKSwsLCwsLCwsLCwsLCwsLCwsLCwsLCwsLCwsLCksLCwsLCwsLCwsLCwsLCwsLCwsLP/AABEIALoBDwMBIgACEQEDEQH/xAAcAAACAwEBAQEAAAAAAAAAAAAEBQIDBgEHAAj/xABIEAACAQIEBAMEBgYHBgcBAAABAhEDIQAEEjEFIkFRBhNhIzJxgRRCUpGh0WKSk7HB8AcVJDNTVPEWQ0RywtI0c4KisuHidP/EABkBAAMBAQEAAAAAAAAAAAAAAAECAwAEBf/EACMRAAICAgMBAQADAQEAAAAAAAABAhESIQMxQVETIjJhIwT/2gAMAwEAAhEDEQA/AAvDID1tLbMSO95t1F/W/wADholUMhPKDPRVFpg7PPTeCf4IuFUitSxk8zDSwJtJEiG7TpIuO2+NBTzNPyakwHJbYEbLTK7IF3LdO9zMm3JIWC0R8RUhTanoGkNTUm/1t26nvHy+ZT+ce/440XjKnC5cwbCov6rAdhjOtlKgE6Hi19LR27d/346OKf8ABWSlHZ3zz3OO/ST3OBqhhQxkKdiRY7bGIO427jHwfuCLT/O2KZoTEJNfHfpR7n78DMTv/G2Pg5xskbEKGZPc/fiQzJPU/fgRZP8AP540fhXJU3DMwVyrhYYlgJANxPx3kbYSfKooaMGwfL8JzNRFZKbsrEhSNiRMxf0P3Y5TyNUUmqsCtJYBbcSYtAM9R06jHo3AOI02ZhTkIDTtLQAQwgKeVBI2WMJPDmad8lmZZi6VgJMuR7gsNDE7GwU7/PHO+eTKrjQrfLvmMvT8mhAAHtFABqaRpJuAd/U3j5Zv6Q0xckGIxus9xemK9WilYaw7HSGqDREEiFbTHxH7sB8XzDU1UqxBKsxKlVkgUzP/AIeoOpuR1NmkaRDlcQuCZn8vlKjCSlXabGmLAxMM6mPWMCPWqA/WHzkfeLH5YY8L4iQ9RdZ9x93Qe7Tdr6soSbiffaIkgxpxf4iLPmKlHWy09KGBJVRpL+6FFuXrqO+22H/WSezfmhK9aoFkOJ+zqYHcdYjY98LK6VFJmsVierXJ90XAAsNyenXpouD+FK2YJNICFB1FjEMA2kQZ1AsNwbDp0wYnhXM051USxE3XWQbWhk5l/CYg2thJcl+jqEV4ZvhnDc7W06DUdTcMoYiOsGOk/Ce++NV4UyWboVor+YqsjAamEEhlOwNiBa/rizIeMbVRJnXWlTVClfaPo0zUAUBGAgLfTM2tRQ4rUrMNb0aKoVbWtViYM6hBrQfqmOomdryk2xkkhzwCpVqUyCXC0gqzq3tP2p5RA/0w24vSY5EVULBhDN7RthdrkCdpiBMbDA3AayU1aiutg1w2louq9WPpsD8NrN8zRJyVZBAPlVANoBIeDsBG3TviTewsU8RzNQVaMNvTSRLTuJNlvv1I9Y3xl8pxrkpzVqEwNUVKU+8ncg7TJPfrgzxPxYUlo1Q0FUVlkNDEGmQv94omfiYnCTIv7Oi3lMZBE6qkWfpNEj7iflgxujUPU4nXJHls7FrglqhCyY5xSaAd/qv0g9BnPEXE8x5zsudVFIXlGYcEEKFaFAn3g3SfTFlTNvoLVAKRBspA5zMcoLAtA38rSObabnDZmu7Ta7OSQDMat4XcDpqPe98OrFdIeZzxDm6Sg/TGckxCZh2It1Ez3/DAo8a50tbMV2PYVH2F9p7YS1akSTMiNjt+/FlBifrwSSRf5A264cjZoD46z5IU1qwIsecjvvffGv8ACXHs3XWTULQSJOuLKke6jL33Ekz648tZ7kA/kbdP59cbXwKwNMk1ESHf3gkzpTaWVj8jG0zYYWfQ0ezdUOJ5gVD7QtOoCzFQQKZBtTX7XVD898U5ri2aGYQamg6BYuBdj08uNu6xcSTthZl80BWqU1qrIBYk+XphhTEDVUJ3UzDT8MC59prp7WkfcBtSkiTMQ07dm7/OaZWh3x7jmYSmIrHV5tNTDLcluwpAgRuJ67Hrfn+I1hVRTUOmOYDVvEyeUem57Yz/AB+oFoAhrh0ggPtquQDWYdYsNzYg4jT4sHzTKpjSFVpB5iBUY+82oETeJO84ZW6FMzRq6mBTSIEXPXaYE/HFD8MqgCCrRJ3g3j09O/U98fcMKnUIVmJ2gMfkIt8sM2ymiJpFNUxrYUpjfcg9e3UY2TRXCLQBX407UKdJqLTSLwdMgq0dhcyN72OKKXFQmlj5itsxIMG5MibXsCCDMT6Y1WS8LPVYAutJdOvXzwB1l2TR8gT3kC+EddgtTyhWWp0J5XUm8gEFdQPwP5FSFxX0rfiAKFnao4eQGaAvy3HxAI3EzgGjxdVeLaNuUANFzYm2/f78NBk9Qjy9Y6gFuUdeVgNIj92BMz4folTp5D0Mnf1B9emBmvRnCT6I/wBfqRApJJ2LBmbaJu0T8LT0GDP65opTnyld9gRa94n0Hp26Yy1bh9RWIALQSLCf9MXZPIVaqtoQHTBPMNiY2JjeMFxiyWUlouz2d8x5J0/ogbR2PxwZwfjRyzFgmuSG97sD22O24wrzfC6qXNI+sEHT0vG1/lvj4UXA5qbhQNwjAffHb+GD4Lv0LHi2v5qv5jtpJKB3Zgsgjqex39MN8p4jzPk16QRWp19S1AIYgnqINjDfd2jGdoZcMY1WJAvaxjqN+/T5Y9By2VKJoatUIGsHRRQGFMGOc3vbl9fiJS+DwV9nnihtYCwTJ9PvmIx6TwGjVrZIE6RoFVZNTaUWJPmoV6tuIUi674Aq+Fl0OztrZW1s5TS2gqY5vMKtBAOpgvUajIXGu8LUVTLuKYYAux/vNZnQBMosDpaDcdSQMBzs2NCDK5KmKpFPMK1Qa1emfMQgkMhgmsqmCST7xtIk82LszkhWzqo7BRVRAAGUvyoQSsOwE6gw7hWmYkCUk/t9aQRzvuI3cfaoNO+1j6i4wxqtGbyxBMGnSmxiINyRSFv+ZlW9lmxMgoZ5rwuzEQxA1Rem8RDGAdPoL/mMcfwq32h+yPQbDk9MY2px0pmSfpOZGnMQRocgQ4Me/tyxMbdO4uS46y1KZObzJGvQQUqbjyAfrnfTvvzH1meD+jWa7/Z2rI5z1P8AdHpFvc9PxGCOG8HdWSWJBg/3ZHXodFsYWjx8nyyM5mOanVUytS7FKwtDWu4PXp6Qb4a8UKudyz1M45U69QfWEMvmCJltIALL0+qNrRsHQLPSaEL5jkwVK7tIFtHqReel7dsK/EPiGo2Vq+SGZiukmAFhg0mGuRHcflhMn9IdJmzC5emapdxogaQ8+Y5Zi2wAWe/MexiniKZjSfpQRkYqPKVARyiRBd11RabEWwqjW2N2ea8SrtVY1HMKYO+ohRbSOnSymPuM4b1OPVaQWnSrHSgIty3JJMc56GCRF5F9zo670Ed1LJTVoL8tGGsI5QGiIj3OvpJx9Lg0U3rB1fy9MrBuGmCL7AjYjtbpiqmmK410zmc8UViCrktMzqN2j7UEeYR0L6iIgRhWMzeGU7Wggdd7giMEiianKxAmACFYlbzygMJMWvNibdRzMcEemty0CPfQjqADuY/O2HtLRJp9gTUz3B+I/wBf9cW0w0ixgm/8R93pg/hPh2rmSy0R5jKuohegsNvn8b7HoXn/AA1Xy6olSmRUGskC8Cbm3aAD8R3wbNGFmdqtDn4n4G5E/eDjQcG4y6FVp1PLWAzCeUkqJJE+ny+eBauXA8otTV7GzTvIPQg9+vfDXhFOmGQpTqrUXTLeZbSLEAaQwLdxMH7sZtNDYUzRcDrMapr1alJfMpquhHcNvJ1ALuBMi+22OZ7N0/PSr5jimNKtOoCVY6lMoCexBB226YMWpSKDy01sVmVqVCVa9m5HDdL2BJN5k4yPFuDPr1NT5qrtIEEiwO4ME3G23zxNbY70afjNUV8t7BaRDn3gUVhpYSD7NTBE3J6ddsL+C8Nq0sxTDqIKkyp1AWYX7H8x3wTwfMvTbzTWy9AqFBpPO4CoSBpB/S1K0wLk6YxqKGZpVEQo9Itp5guuXIhS0co3B5mF5O8zhloRqzzHK+IHWmyKI1ddTA9QCAukdT+E7YinF6uoEN5cT7mlO/2YuTuevywPlVQoRKlptzf/AKA/DDbKcKVt9DE2HObHeTyWsI+J+58UjWRzniGvUoml5hNKBKwg6gySoBNxud5MzOFOXpS3cerAAX+0bDt88bOnwFNOyM3/ADpI3I0k01gTAgzufhj7PUqNLUohjp1AgTGrYG0LB629MKmukNQlOczBRaaVSFEKFBJEQwiVSCLdf4WHPnK1jzAXIZrbXi5PxAiR3GGFddNPzGgrMyCGgza4tMmLTihqnmMWQk6hDAysfuJ+OBobZPivDqpybOAQAxLEiBpFjDGCSI2AvBiZvnEVwyrTMkgFCs36GCNyDI+Ixq6/hlqiEF9M3IXaZn9/574zeZyLUfZtVYQSSBtJAuD02N/htcYEJJ6TNyQl20NkyOd0j3Pg+gkWuZ3uLb/EXxCjkM6pOlmWZJKNTEnpsdvl3wJkWAMhqr9gajkbT9Ugbd+2G9bKVqnksGqUley6KigPEt7oYwY+sYsJMm5zAkKV4XmGqSVPvC5dO+wOoSfQEH4Y2GZqrLgsJJrkXDWeIBAY31AyNJv3OFGU4UtKSfNLEwSWM3tsBf4wekEYnwzK0qdSUBnu5Cgb31NpGxP1u3wxNysdcdFfijjr0yq02jUiM5UmxKKAJDGCATJnZ4tth/4L8QPVytbzDLU3pc5KSQ8rc1GCk8pvImbSYBzHE+GUtYMPVEKFl9KaV5QAxTUbDcE2MDa33COLDLrWFJtK1GWYJYrokgAlYnmufhtvh9UT3Y1zWf8ALzdVgFuAd0G4pt9Sss77SV7SIJ7xXjx1UH0gtThAGMyyzBuWI+Uv+lhF/XoCaFpUzAgltbNFhN30giBeIGHXDuGo9OnVfzagLEuo0gnpHN0kX3kHoTija9At9DJc+mh6iwgfQxJevTJmnUI1FJDdep6ydW5eY4qJb2qjTWb/AIrMzup2g/qbdtzilqwVmVWNMdFGbFGBqZQLoVX4CzRNtMG98ydLe2b3+nEKWxVrXS23u79e+JDMoTjAimfOX32H/i8yetMxcc1jse472DzNSnVp0ixpsZqqD51V9gLKzCWPNs1hNsMPpDhR7ap77f8AH0PsUzB5LjrG4kn6wxXna7CkJqOZeop1ZmmxYEUjB0LDdeTcT+kMB9BXYD4D4BorOO2tgbDZIW523N/j0nGn47XdVL0mcGZZqasxjQ+7EHsTaB1JvgPwkf7VYbhun6A69O34dcX+If7qCVJNhOt76KsD2ZAU+l1HWwxLJso0k6MJxPg3mO1Ss+YDMNZZ6bCR9r3Tbt3wHl+E0QdIrEzaLLdrLM2FzImLjD5V0AmojnlgNReqhEegzBn1t02xOuNdZKNSvWKvzQ+YUEQpMkujkXHvajvEHDpsVxXwWcO8J0pY1KrIUI0hF965nmDMNhvsZth1U4RQCHyqzq2tgFbbQJCmTQdiTvBI3O2Ls94Toro9o/MNzmiPqgzJoEOL7pb7wMDP4cyw/wB8wMAyc4mk7z/udX4T3Aw6mxaiMsnwyirMRnXQaOVgUQl4BII+jWXVYEFp7ThVxvhukozO9bUtNhzan1TMoQqah8U2nYG12d4Fl6dE1VqVG8tl2rirEqdIOhV0Gepn44YcKrhlpOwghLySSCWqiJYmTBv8bRg5WgULKHh+oyqTlW1reYCiSOY8/lkmT19exgw8KqkLJoURZfaVVJjURACBxuvfp6GDOM8ey9DzDFN6hXlUrVYMfY/Wc6Y2JgdCTcEHM0v6UnRiDSpx2pgU4v3WbXPS/wC9Fb8C5UOqnhlFomoKhJRQynTWUE8p9+o8E3sgAJiBBnCTJBWZ0dHqx/dhVJCkCTI9y4AkgRY4LzP9I4emyCkZqU9A5md+Zad5YEFTcWGrY2wr4XpFNQ6lTedVF/0tyjhzYD4AeoxRX6LdhNPi3lDT5NCpcg68uojbqek9JnDbgPHzUqGn9Ho0gQZKJBtBteBJF/Qj1wJUzdSpYvVI0yIDBQTH+K5MGdpnacHcGVRXgSJB96qCf1QB+PbB77MzF8N4epnUyknpy2+NsP8ANcPy7WmnqA90xtYGOXrbeD8d8ZjI5epUZQinT36Enpa/pjW5Xh6LUCx5ZUFXZve1i9hvpJMe9Fj0iRKTQ8YoVtwrSQadMllYRFMnnDEr0HoIv0vfDXLZ7MVXNKoFpswF2CyxDFgdGrqSTJbcDfBR4dVSsFpt5jDnGhZA0mbsGgWFie/TbFFWowql21io28sQesXJgW29DhM9DqC7QNxHK1XQrZlYAj2bzEAiYchTIPwGDqXE2p0KlLyzT1skLZTGqSVUASC0X9PTFGUyZrOqsxXodep5TlIiAs/qkbfJ3m+EVqFKuaTmmEYkaFUAgFQSwZWLEiRAYAWEWJKPqgtpO+xHTzDgiQQJAJKkAScVPw81Q7HLvWKDUjKJgrv0Ij42w+qNXNWmi5jUrm/LlnkSO1KARYwRuMV/1e1XMvRzFVjTQz5R+yaSsSqoioCCTcAEGcIo4u7HlzZKqMTmuLs4CtSeFSAoIgII6A7bfhhrlM5Xakimm1OkAChZVUEQQCCLsIm/xvjbp4epFV+jaKbAXd4GrcKrMdTBgDNgdsL+K5X6OUYzqOlT7UhRpgHbpymIAJjtimV+Ek0jMVAwuIIHUgjqRaAeo/dgBshWUVNICs97KFvIMBhfrM2uRtg/ivDs1rLlqk1TqUK9yDJ2IlVvuW+eGVbgzUlU0hU0A6hJQsSRTJLsbKBUmJYSE3MgYKuIzakLOAUCqMtWkGaoQoB0zvHNytMkzY/U9QcCPwynp5kJJbV7xtIEhVQD4zNhA6TjSuoViaSCkaQ1MVJck21AnzSVgk9um/QWnw9nqg1QBTJBBZAWYzdApaUJ31XsZjAy3oOMa2ZPPcHcsRRXShN11Ale0lmk/LGjyVHRlRSMBgddyCtggBOpWEalYwRtGNO+Wp1V00MqaDqYV5FRmFx8RzEGTJ5cLOL0GFCajJUVCy6UDE6iCYkrpFx3J+eM+RvQFBLbJ8OzzwPaPq0SdD0DvVgkLUjcddjYC4OCPpdSGE1ySUjkyRtFQGBquNt77R9bC7giGpSBVXINN4UUKVUSKqt7rQSYMxsBfcXZNwQ800ifc34ahmCe1Tm3/wDTf1wxN9n1apVM8tY8/WhlDYqfXa2+/wAsVVabmjdag9rf2VCnYotyEMEW94c3TYDBL8KWXmkv94pk8PP2ql5D3t9fpMxzQKmyaKukIqw4e2UZLhWE3ex6eYLCwi4xmZM+8Jn+1pa3/wCf5vi7xbm2p5SmwKghh79okODAT3N+89DucC+FTGbpfEdT2bBfixyuUAUbEGAgIjUoshDd/fPr3xOHY8+zAfScxEo9MlrgCnGo9STMd+Y9QeuCeBZOpRrpVYglTcq5DGQwPNBi8XiwGGNPMUSihk0ORBOrSAepYFgwBueUG5wYgy+ncFo+oxJmLhQJ1Rf5gbg4dt+GSXox4x4npqqMKx1W1U/OrhmsoIMrpa/WF62JNgKfihnAMPpKgaTmHix3sAYiesnqSMIuIZSkQygjUIOp4IG1j7o6bT9bAVbKPTosSwZlNPSoAGoFlFoJtYjfYjacBR0akjX8Q8SpVyrBasVCQFVqrMwgEEryLpE9RM7iCJGTyFOr5k+6EJCkQvLzbXmLz8W+OA8/njTrFRpKqIjzoBNjcGIIM2jcbmMX5fj8g+zQKPs1Q3yABw2LX9QLF9hvEOFmu5epVqMe8gxtsIsPQeuFwylOkXSQAVgtokxYkagbTeRNxYzMYaZfOK6A6TPUajZhuO9p/EY+p0UJYge97ynZjMyQQevX9+FjJrso+OL/AKguQykVGanJqGQKdJVVlGqDZhFmsQBE2BxPNMadQiqjIxiVcsGmOpRdOxkadh8Bhnkp801IC1OrwSzQQxkj1E79MLs551as9XQ41OxEuVOktyCItCgC3b0xSMkTlF9IIpMpF9J5BNqlYgEA9YAt13I+OHvh2rNYA6hY7rTE/q3J6/8A3jPFGKgNvA96sWvEXAAgz1n8MPfCGRh9cpIHuqANwbTIsCSJgzp+42I06MrwRidiAZsdL6bdXIEdY9PnjZ8PqFE5moGWmQFYgQsQbMIgyptt64yWRzqpXUFospCqtiWnbmAW0GYaZ+eNhTz9IKQzHU7MVBog7kQCStjJvOFmgqTouXxAih1JQkqVYmmwMbBjzXPY9/lIOWywqvIrMre8ToMxaATBtG3oPhiinngpgVnA1kAdAhuBEwD+jYDtiQ4q2pIrmS0MAAeWY63J6RtsO8K4/BshpkuBimJXMOjFdRMCwsTfcbbehxE5lqNUl3zDiVn2KHWWiBrYGQdoDdwInC8cWMr7ZDLndaR5N5/fYd97iSeEVgAXF6iu5DQsaYaTubhZgLYaIv8AWXEOX+F9HiUvytVUHWADlkLStzfyysgEWkH1wRW8PPXE1swWeV1BVCqpGoFNKmD71yZ93qMB5zPa1eoGKtYiA4kCbkC52AIKwQh2mSGzDmGjLDSNYikw59RJA0kdSx1ek9bBxfhr/wAHZ4ayjytasGgc9PzZaOuptyp3ja21sLanAAReogQNJCqyCY0/V66R6jruZNNGvdVHkAVBLR5ovpmTzTIvOm523GLXquFlWUw3lgCtWBiAJHtAD8fem8dcDFr0Nr4dzfh5DCMwJBEFtTMIDAQWU2vYGQL2m4Q5nw7SoksXeoqFIpkM19QkmQBsR0m5+WjyVSs1fypqMoDahTzDG1oaarNquQACF97axkji/DihV/arqrIhLvTBGrXBBVdpjrMA7zgrJPs2UfgNwri2rzakrQFizMRS1kzYRGowNgP34hkuN0XcxBMMNellU3XUoOksxv7oHW5G4tzyhKlJgT1uzK7gEJtywu4k9wR2wLRaCCJEn3tyT5i+76gTFupv1C4K7G/R1SD81xPmIEhYiCCiktNhTUlqlw3vs0WlRGMvxfi2hYl3VwUEwFVSFPKgAUQJXSAoIJnpLZqQDkiwgHU2+1Qn53G5PS2EHiTKA0EYydJUTFhfSJkWAANjG22KR7JsfcNpKKelkBZfOptNN6hDBkLA6GBA1A8g++xwVmqlMeZKKORSfY5sf4MbN6ja/fY4UZTReCgHmVTz+adIYKxGulMAfft64YVa9OG9rRE0l/4nNL0o3/u7Dl3FzYG5OGQr7Lamcpgv7o51P/FD61Q+o6zIt17DHPpClzBFqiggNXMEtUWOYW6iBynr9XFb5xQWIqUxsTGfrL0VgbpA322MjtGCauZvU5501F/40tHtGH2fZzMaDIb3egwRUDeHasZqlO2pfXqf5/0xrlcCoAxYKTphQZYnSYH1mNrk2jGI4XUiun/MOsdT8/l6xjT59VLCmXK6qtNQVJBJ9LFnI0+6ABe5G4ikUmD0ONK0w6kgLBhm1FkaDHl29qBvuJwq41Tp1a1MrJLnSrKGEe7KqAo1MFYloExG1oXnw7TU6TmcuCqgcyV1uEqr3sLgA/ZZj0gkNS+jtlyalNlp1DVUg1FDakQ2LI4HKIuYi8DfFKXgqE7ZEaAwosWZgGAJI0eWj6ydF9JLCJuoDeuB1bUqiSJje5bS4Kg/aAKiPn3wXxPiuXehoFEDS1NgPpAaCqaFYEKZCqApXrqB3F/stVSMvzKYcmWKSOZmWQXBtItBgm02BIwOrAtp1MNrtIGwm5AG14sMA8ZyqlkFJ6VVlnVpZWEEWnSbXuL9DgzPcVWlqOtCeYhEQcxlhdiDbuNQuG72V+HuItXr85k8thAAlwOWxAtG8i2GSrYG70UjzkYQKdMPYtpYrIgyQNV4aPX5SDnqgaWWulRlgaII1Seo1G89YAAA2jGkzPDkqBAZ0sBNlJ9xj0K9gem59MJa/BaagtDKwgxLRMgx1mBMbTo9ca1IO0juVzFQ38lCtp0kAyQCLkAbHaevwOF2fq1QdLuiEHUo1RMm03I5doJwzqcE8+DrioQBcC4AkQSQeh/DvijKeHoDFoJZVKsQ5gENBO940mP0gN8aKSdhcm1RTlM95kACW3IUi0HbtB6XxpfCpcZlAQQCGEyIsG22LSRO1reuFvCcj5VSF0ktMbH7AA3n5b7dcafg1D2oa1pJi02jb5jftjNq6A03E8uymbHnI7TplbC5AG0SY7W2+GPQRxop/vKiKxMq1BG1dyxkaZFrdp7Y864TkC4DakVVNySJ9LTqPwUE7WNselVqVRHhahAkELLhm9wyBBb3IBI2kG1jh50RiD/Tiur+0KpFWm4DKLnrVPNaN47g2x2pxA2/tVF9NcsvJsSQ3mm9hPT0xW1B21yxY2LEM0MYBRpCEbyfWbWg4+rZB4fUxIJXXzL/AHhgA3URylbX3nbEylhD8QY+Z/aMq/8AaKb7f3jco8wX91YuNuQ3vhnk6xLVZqo+qo59mpIckXNPSCANrX3PfCSpw1+fUsSFNU+wMNPLExpWST6x64bcLyLRE6C5AfSlCFEIZAnb8eUWEg4V0Y+4vTBpuNatqU2CFSxFuXk026+mAqOWLMn9nygL5eY1CI7vy/3pkW/DDXO5Kq9JpR5aVjyafswIaWKNIBYkSLzTb5ZWlwZwqxQpvpAAswFUdHc+bZo0NH6bdsZGGC0CBlm+i0bwBDqDV+rDn6tu/f0wNnMropV4yaKKdW7rVHsxpX2agHmWOo+1iurkSLeSRpMqwFQNVHvBSdZ0EwaduzYmyFgRpamKlw4eqRQO0ECST9a8xBtaATDWnRjMsGypQFQfJWsSZM3Da41G4HXmNx1LzWWDKFXL11l1lXeWa4LaZqXBUxF4jbCTL1QxbXRcaqRBpl21kWB5nj7U720GxaAe/Q6Zo1EVCA1mJqEAFYYGGUEdgRNwZgC4rYRjmMgymm7o9OCNTH3iSyElQSTYdLe7MjBHD8q1RgFtLNzGCLOWHUgmBvzXEWxna/DkTS9NFDJfdmsViYZRBUw4N7gWMQdLwHgSZkipKuvtAoYyxjSQRLCRqYTa07yxOA0azmazVKk7+WDXrqL+8IhRePet6lV5gBcQTcvnM8yqdVQhgInQZkTH3X+/FuU8MJQRfPZQoDDSGGlw7ajIMs0rYx2w4o8Sy6gANAG3LtGx921gPWwxKWhkIKHgiuobMGuiFmNTmapT0agBDFCAIJPTrGL24DnQDGYTlVQf7bW3OxM0jBYH5+uHtfM0a9LyOZkMCFDA8p1CIAP1Zt8MJc54WUpVCUqxFRaSsA9yKelEI1MALC8EzB6nFVJE2mCZng+dBCmqgLQij6aJLBBMBsqbwC8fE4GzWXzPm1KTlRUAFUIayE6QYIWKCzuogk+9EjGQ8T1qZzrMrshZmZgxUKKjpUMqeYhSSFjTG9+uEdfjWYrq2qr5sItm6ASABPUMwEjmsIMC1VFsW6GjeIPaNoU6wx0QQQY5uhjbsTMWNxizw1m8w2bp5qrJGoB6tWwCkQ+km1rkBewAGwxm3pBRdOrRJW/uGNtwbX3DRaDghuJsVAJkC0STEdgTyqJsfTDONKkLKf02eY8UM8FUfSV91alBVS1RSCrUwCpUkybRVYdDhH4h4zUfRUBZWDeXp5BBKD2kpymx8vUPsRsIwmGcjSAxJiRa3SxPaOv4YXcQzBkr9kwsG0TJFr4EYgzCWqEX1gH+d74l9LqAWcwLj4iL7YSmuVPMCD06/wCnf54i+fYcwMx6/GJsD8vTFMBLYyq5v7Rnvbb8Bg7hniBqIPlOUsQVsQQRezSJ3uL4y1fNliCRB2/0xdSzMCFF7zMYP56DbRqcx4pquys9YkqIFwCIm23qf1j3xQvGKkQtQkdoUjcG1u4HrhCjmSFIHaOu9zfFgd7fWPp274CgkbNmx4fx5xysyMoEsPLPbreDvvG4wdk+PjzN/LJ08xRgJEyeWTuZHynGKoZpkIYcrdLfh92K14gQsWLHdryP9b9ML+dlI8n0339eE1abFjtBaY0jeBfvcfLDXwlxA1XVyhUkuASZ6HafTt/DHmZ4qzAD4zvck/GBaBaAYGNd/R/mT9KRJkEMTtuFPzwv50PLlT0hHw/KtUaKlSJi7ExHymPuw4r0m003162XWo5nLQ0g6h5chdNheIjCbITA5j+H5YZKD3/AflirRNH2vTTRStUNSZiGBIW+4vTB3IFiMFeFqJqV6C62QUg5HNsrEkzIAiTso7fEUpWqDZ//AGr+WPtb90Pxpg/xGEYxfXydWjzU6hqJl6pBYsoQklREl7XEHlN36Tcbh5rtpUV3Lq4qLpqhiQAD9Sq3QG5Nr4ij1BNqf6hH7mwT9IqjdU6/WqDbf0t+GAwooNDMIqr9JLeXU1idZvABUWJJOn/lxZTrZgiqQz0kqaAjaHhNOmYKoQsgRymT174iwY701Mx9Yn/pOOqzqwQq4ZTYaiCp7AaJBv074xqDuG5rOVKpMgoFAAOlQKqqvMFIEHXqJtfVcbAX18+KMJVZpZSrswYqzAkE6ip6g7Cbz2wszHHF1aXrOlTUCdfMvx5xo9JsbXOI5/xcUZQ9GFI1K1NpDLJ6N16ka5EjE3FvwdNIa5fMtUYlKiOoG67g/FXIn0gbEx3oXOKrNpzNWoLALALwBF/LAHYXA2wDkeO5WqzMxCtpYQ1FiSCQZ5dWwHU9cOshxzLkqrNAA2srfq1NMna4npbCtNeDpp+g/E6zVKJZg8hYFRgAVHeANXxhZ+OPi9ADXT87MOEdG0qyhVqq6kzpJE6jywYiZkRhrxfO5NqY0eZMRDNTK9zKqpY/LtjOulLy6hSkSmkks3KshWCtpbSbapkCP4GD+iyV9HM54wqUqZWjSzVBQpRCzEqsszCxpLMSQL9u106eOc5P/iW+dFD/ANOC6GZLRRrqrkOI8qnTBIUXGrywxBHXoQDBuMA5jKnWuimsMJgAOR6wrEg2PKY6bAiehKPpDfhFeNV67Fq1avEcrIsQRdYXUgXrzC/xxs08aUko5lfMztUVlUuWYAqykRpIDaQ0w0mywBJic/U4NJPl0+S8NV0oeoAIPMelwpxZX4QVZijaUUhJXVNQOQQQFUHSJAII3Vj8EcoD4MGydBKtPzFpkkVbhgfLAhZl5OkyZBK9evTjcOKq5apTRxtTXy21FgRaHmP+UT6DbBdDw2ERfMWoxIDG4hTEaRZiRc3EbDa2LYoqZCKWMRqDNBv9uQPjhXy/A4P0zGcy9U/SRTcslIamLSSV1qm5UGSzKYIHU2jCvL0zUYKG0rNyx2HUwPT0xtKHGnaqU1BV2U+6D6Qdvh8T0nFlOvTqKpahTZWJRiFAcSY8yRI0x+JHYYf9Gu0I4X0ZDOp5ImkwaSZMXAgx8vnGC8nwGo9E1CyKp1MFYHUdKsxXYW0qTb+Bw0oeHaaeaRrN30K0Gw90ki4Y/Dp8cVcMy1bS4FQ01FyDrAe4BUAC9iT06emNnrTAoU9me/qbMaoWmxHQWMiL7dOuLsxwOqjgMpQtIDPCi24seht3/DGh/q+u0sppO1QTDVAHvawYDY2hekXOIt4XzDuQcuV3BZnCK09QXcAg/wAcFTbNKNeCPL8ORAy1GJJ+wwiJ7wTMx2jY+i1qZpsVjeTuNukxsfQ49CyvCPLYAFAxAVzT0xpAFg7pBuqyQGBub4ReLeD1vMDCiNMaR5aKATf6qTF4uRf5xhoy3sVwZky8fni6iS+wLMBgjJUCWgr1AOwjv/MYZcSzCWWmGAVYIYqTPyVR0+z1xRsShJrZTzSD88TWmx7DbrcfdfDXM8PAo62Y6haChAJJtpJubSe1umFgrqDeJBt1j19fXGuwtUE0qNTcAH542f8AR5ldOaQ9dL+vT8MZLL1tYBET/wDWNb/R5V/tig/Yf92Fl0KKOHiww2pLbCzJLyjDOm2Hn0OiTCOk/wDqj/pP3Y4o9Pxxfl8u1RtKiTc7jpia5F9BfSSg3aOUfE7Yi0URWmVqEFkkR1ABg9DO4I3kEG2CqjVrl2e5BJLGSdwTfvt+GJ5PjTUQySQqjU4QKTqnlEhSRYgySBta5x2p4p8whir2IhdC3JPbXBvck39cCmE42fqf4jiezETZtyIndr/pHC5gVkXAO4kgHY3Gx3B+YwQeIE6oVFUEG6fWJIIJGqBEkANHKbDfEmzfmPHlrTsCGYmNzvEk3JMBJ5VsJMK9DJCzM8ISojWAfYNeREdAbj5HAucyKrk1qU6a+YKZOob7AsTe9p3FvSIxpfoLICS61QYPslML0jT73rJA3wqrZJvonllZApkSbydMC0WvGEUymKoR+C8w7lwjhHCGW0AyNx2jrJ+GLB4krU301aakrbaD8bggzPSLHAPgOpprOxiNEEmOp9QcaNqSmrTJCl2kqRM8sargwbE2I+e2KSaUnaEjH+KoHr+IKxRSmXAQRpkiNonTMn7+3fF3ClzLsrvWCLqEqi3gETG5DC4tcRhjmQFpajA0Sbg9FY7fLp6YJ4e6tTLbhl1bdCvoTJ+M9cScl4iuH1nKnDaRIPJVIBgtUYtDSCOcgXk8oHXBNYsi+6UXrFh89NsL1dH2MnqOvTobi8dOuIikAbOQRLW6ACSbdhhXDLsZOujtWoxK6XUCeaYuIOwE9Y7WxxKxFWznSBsBIef+ZbQR859MEvmD18tyN9YBZuaPVibj3b2PyqfMKxHIUPo3zjS4mYnZhsPjgfmHOj5c5oACsoGtZJRNVSFjS50yWJkk72+eK8znVFQVE1l+UaS8UwvWwUGTPffpiyplqLKNYqFg2qAQFMG14JmIsAPxwVUr09JC5ekJ3Lg1Dfp7QsFO2yg9TgqHojfhml4dTzJAoKxZveRFeoSTEGBMGZHbfB+S8M1dMCKJZgC1VlHl6TFlJNQwQVMCJFtsNfp9cjQWby7CFaBAH2bLP4fgMV0UMGZ39bRqBER1gGb7/HFPBKI5rg9LzJ854uIWmDqg7gmIBUTsccZqCoy+WSYPPUrNaOoCeWlv0gRbbEM8hCcqh2kAK0QTqiL2BP8AHGRz/Fq6qKdVWplti6QTO3vAW9ezdhgxjYsmkE5rxTpp+TSYBOrAKrNEG7AAtBFi07YnkOOB1CapdY3JggXK7SLWHaBOMjXVjJIBCkKSCIkzG3eDcYecD4RVJNQpVRUAbUKRMSVA3iZJ6A/lbBJEsm2aSpmamoudIWwY0adPTJhQRKyFO1yOsdcWZLIPVYOQ7AGzNqYbkiATt8P3RA/EaQp0m3OoyvKRqIuVt1ubHbUPXFScjMUdqU3im5gXI9AftGwF4FsJ2U0i7N+FQXZpVNRJIvBnaB0EdD+OAc14Zl55X/SQ3PxB+7rbFreIqtV9D3a4VoUFyNvMJgAEdRf+Iy5wsJCEHrcxckiNrR2Jxv5oP/MFzOSdR7jXJUWYBumreCTvbodsJc1kyhBNyNx6/wA/vxojn64Bioy7+7IPbeZ+/vhZVoarMQb9hP3jFIt+kpKPgto5pgIG3yxt/wCjBm+lrINke8fD88ZheFrIiR/PrjZ/0c0AuZ3n2bdPVcGTVMnQnymwwfTfC/JnlGDUxVoCZKvmHUDTabH9+8GLxhnwrOU1XmRiWILQVgwCBCspA36R/DC1sdXbE3EojY8K8YoieUEqaNBBV6dN1kEFTJOwNtJsdfQiSjz/AAVqtI1KI0CRbUv2iBFxEweWDAG/YKlxOsixTqaN5gKZ296QZFtvj3OB6nEqxuVosb3NMAkm/QGLljAtzdIETcaGQDmqVYArLI1p1TNhaxUHaInAn9Y5im6gulwFhm3G156dLiMNw0gSirygWkyZN9hfb5z3xW1MHcSO2FHLXqs3NUeidWoDQ06jq6WDbqCLWEe6Gvxc7SeV1BWmZRjAEC0CbTvtHTuYU0powZaSAgEdSJ+1pJK6vlacB8SpisZqcxFpO8dp7enTC+jWN8tkxSUkeWZCyVIvHqPn0PU7CcTrU0L03LgaGYQQVuwKwbt1B7e6cJMpmHVSkkoJ0iAwWSCY5xB+A6nBFbNsSJZyLWAVQY78zE3JM+uA47GU9DbiVRTTdTpghgTItY9AD3+G0wL4Fy3EhTAXWpULC6VgyJmxB6Fdh32gYCylSJ1KrSD741ae2kmdJ6yBuBbDbh9FqjaqYSmgFk1gGpvOkRMtcTAm43FsuNVsznsF4lxtn99ZuAAwEz6LM7eg/hip2qEA6lNMjmKFid25Y7iNgIgSb4KqcJUi6rSZixCl12k8sDa20ibesgOfLqAtqj3CNJMDbaRcX266doJNIwSWhHLZyumoBgNWkAdFKmCBYLIEwpnqQL4HWs6gwqz8T+4DEstmirL70AdAIJECwkdAB8r4vpVCxYlAgmwH37dO0X+OM0CyiJKnUzCxIIhRewHNPQTbp6g4J4lmHVUakRJJDjnW4AEzs0iLgza4AiZeSO2CKeS1aZIVd9RgwpO8AyfljMysp4ZXqVXVZdSTckgqPwJje0d8P8tlKgX2pJNwYDEkaZABVYBG8sRMWxbw+gtJFamGVty9U6By6lJUSJE20gkz1vGD6fFg6ny9b1bEMaTTbn06uYaQetyAB6YWkNbQv4nlLk02TSN9UhQADsRM+6xiSR1Oxwgo0RnCEch2AmnTSoZZjawJidu5OmLTIM4r4mNYlCRUWOV7SASARA06SY3uYBBkNhdw3PmkxOoCSpkheWCbglTFyNuwwXGtoVS+mup+HMnTZh5DeaaZBps8QZDQQtKd4YGfuGA89w3JU9TeZDgmUAt299yv4KLr6klfxDxS9QUsw1akzMrDyh7SpTuFMosgMYBnUsbi+O5XxOC2ryxGot7Uc8kC50vA5i0CTuJM4WmkFyt2VZjMKKimg6sogMxRHI66RMqb6ZPSRtMYGzTUxUDVXBpxPLThgOxCLG53jbvbFXHeIPWeDoFOByU10gkEkFurEdJNumAsumiSnKSIMEibg973GKR7Fk9DxsnQ86noS5DMsnSakDVIQmYi5iDB27h5+lTVhp2YE94NzBI2JH1TcSJ9AfLJI3U35lJBvMmRebm++OjKiFWAAoAgCJ+Pc+uKpkmfNSBwHUykYZacQakMFxEsV+VjVf0f0v7S3/lt/wDJMJfowxpfA1GK7f8Aln/5JhHGkGzJ5NuUYbUKYGkghm94oCoaN5XVOq3YESIwoyg5Ri0KQTDMAbxNp7+h+GKyvwERumjU6sCpGsaGIDSL6V21NFgO5AxVVcIRTLqXDDzORgyrAg9iWBBtaY2uMAU8sJBiY2m8RtHwjFjJJk74jKDZWM6L1eRjum2IriRxShcjmnHDjo33/HHMI4jWVVBgeME1NsUthHEKZXStjrb4iov64kRhKGsl03x2nUa0sSo+rMCJJi0SJveccAtiSfHDRvwDdlxUkiAFifdgbmekX9TJxcxkknqZn1JxFGtj4nF0TsitESNt4+/DbJ8I8xTpqUy0cqzBYjcCRePu3k4SZmhrUqdiL4ELVgw9prAIgVFWoIGm3MJi0ROJyRRWaWrk31xTSDTp+Y/IIEMurU7DQYB1alAEALzEyR8+tA02ahRQ6BdvMSp7umdriVJMbEKbWGFZzNUs0OaYKxopwtMgCI0hQvfp164hTy4UQOoPXuIP4WwowRT4qqBPZF5WSDVYiZuIZiCPQyLj1npcuiggLpYsCogxACg6TFgOgG53tipaVsWJbBMR04jGLHOIYolom2U+WABbaf34sXHxGOgY2JrLCMfKMcLYhUqgbnDaRMsx22KFriQJudv5/nbFwXb12nGtGps7jmDTweqtPzHpsq6Sw1cpYDsDc79PljmZ8OZlmZaVCpUCll1KraD2IdgFImRNtsI+aIcGBpfa+NN4NQCs1wSaZsPiuFX+yGeoprFFZUEmWpubqBZSTJFyIvf0xf4AyuYFctV8wotMopebEsGgT66jbrPY4m+TLoZxoz9LKFUBtFuo3+/9+JgYpyHFZpMjUySdGlg0BYZizR11CBB2jFgOOhOybReGxxjjinHQcMAkMSjEBjpM4UYkccJxEgY+JGFGONit1xOcRbAaBZXj7TjrHEdWFoZMkDiSHFYxNcFIIQr47OKlNsdnDAJtithiROK2OJsdMmDj6cVEY6DgGJC2OziIOO4Jjs44McJ/DBOV4bVdS6ozKASWAJUAe8S0aQALkkiMZzSBi2DkY7h3lfDgaS9amjBUfywdVQh7gBQQCdN4BkTfE82MpSACLUqslcamqcqvSCDUQBBEtYD0ue8n/wCmPS2MuNszjVSVOiGjteLxeL/6YlQ4RUqUTWYoqCQSz6TMrIAiT7w7YnVzzyX1KisKXLSQAezR0i4/Tb756YRcVzULpVjpu0Ek8x3NyBsFHwHxwP0lIOCjtmv4Xl8mjaK1SpVYJvS0hD2BPvEbzf5Yr4n4kalSTy6VKkwYNKiWZlJCkmSRv1JxnOEF2YEB9vsyP3dvXBVXhuYqKdYCqTM8pj5KdQt8h1wjSvbGS1pBlHjVes1NvpHllKZVGZoGrWDp7LIuJ3gegx6JxnPtWyemkKxzbCjpbWQSS4B08wEGGEm/xvjzReErSplnpvVBEaRFre9F+o2kGCLzu/8ABlYjMUVy1cGl5tPXSa7adYJ5TJQjmOpbc252wkknteGprs3nhbL16aKxosSy0Q4qfU0qA5RepY8xkiT3xVSo1RWc5irrqqICg2RGhhNrn91x1kveO5uG5XAK0qhIkWOugASPhME9zjOZTLh6v0liTVqoyvEaSEfQkCLHTTk3vq6RiXFLKVgl0eS5KkQPlgsUzj3bh3BMvoX2FL9mv5YZUuA5f/L0f2aflj0lyJeHN2fn1ccbH6IHAMt/l6P7JPyx9/s/lv8AL0f2SfljfsvhqPzuuOnH6H/2ey3+Xo/sk/LH3+z2W/y9H9kn5YH7L4HE/O5Hpjhx+hz4cyv+Wofsk/LFLeG8r/lqH7JP+3A/X/A0fn045j35vDOU/wArQ/Yp/wBuIN4ayv8AlqH7JP8Atxv0NR4CQe2OR6Y95fw3lf8ALUP2Sf8AbgKt4ey0n+z0P2SflgqVhPEwuJgY9bq8By/+Xo/s0/LAtXgmX/wKX7Nfyw1mPMFHpjuPRn4RQ/waX6i/lig8Ko/4VP8AUX8sbIx5/iLY3rcMpT/dU/1F/LA9Xh1L/DT9UflhLGRicWCiT0ONOclT1e4n1fqj19Manwnwyl5U+VTnzlvoWd/hhJyxQyR5/k/DWYqgGnTLatum0SQWgGJE36jDBvDaZefpVZQxpeciIpLEEgKvaTfaduuNn4rzDLToFWKnTVEgkf7xcZfjCDTTMCdIv1/n8scr5JyddF4wWOQLn89lqTU/ouX1eXUBZ8xEuoDiNNxEwduo7YrqeKcy1E0mI0kVQdIgaarFmW422AtYY75KwLD7sRylMF1kA/LGwXux6Qo8iWLIqgn7K+u3w+7CjOcdOplRdt2JmI3MRjROedx0AsOgkrOM75Kms0qPfboO5xSGxJuiOXzyuNEFrQSD+eGeVyCRJp99Ja8kDe4gDUAJWflGBky6gGFUQegH6X8/LDzJj2JPW/8ADCT/AMG49k6WcoqLm4MCSR3tHr2xm+IeJB9KDKpCISNPQ+tu5i0/ljQOdWXqTfS4ibxIaY7Yz3EFGs26j8v3Y3HBXsHLPWhtwvxijkAojCIIYNeYB6yu5MiYgWN8HcHyiHN0KmmNNai8gSBcHdeuxj16XGMdUpAAEAAw1wMe75OgqeWEUKDSEhQB2PT1/fhuRKK0SUnLsu41QpopakiLqo1idKAajqomTAGq97+uMv4Xq1eUM00mpB0UgcramDQd4JkwepnGv8Sr7Ef/AM9X99DGM8E1CRVBJgGnA6Dk6dsc/BYZv+J//9k="/>
          <p:cNvSpPr>
            <a:spLocks noChangeAspect="1" noChangeArrowheads="1"/>
          </p:cNvSpPr>
          <p:nvPr/>
        </p:nvSpPr>
        <p:spPr bwMode="auto">
          <a:xfrm>
            <a:off x="63500" y="-858838"/>
            <a:ext cx="2581275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905000"/>
            <a:ext cx="5867400" cy="4027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New York, </a:t>
            </a:r>
            <a:r>
              <a:rPr lang="es-HN" dirty="0" err="1" smtClean="0"/>
              <a:t>United</a:t>
            </a:r>
            <a:r>
              <a:rPr lang="es-HN" dirty="0" smtClean="0"/>
              <a:t> </a:t>
            </a:r>
            <a:r>
              <a:rPr lang="es-HN" dirty="0" err="1" smtClean="0"/>
              <a:t>States</a:t>
            </a:r>
            <a:endParaRPr lang="es-HN" dirty="0"/>
          </a:p>
        </p:txBody>
      </p:sp>
      <p:pic>
        <p:nvPicPr>
          <p:cNvPr id="17410" name="Picture 2" descr="https://encrypted-tbn2.gstatic.com/images?q=tbn:ANd9GcSKvtHfDucC4LhHIGSNvt7byMaVvpjIcgqlub6B6MKWOFOTBTRP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6551" y="1828800"/>
            <a:ext cx="5976076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Sydney</a:t>
            </a:r>
            <a:r>
              <a:rPr lang="es-HN" dirty="0" smtClean="0"/>
              <a:t>, Australia</a:t>
            </a:r>
            <a:endParaRPr lang="es-HN" dirty="0"/>
          </a:p>
        </p:txBody>
      </p:sp>
      <p:sp>
        <p:nvSpPr>
          <p:cNvPr id="16386" name="AutoShape 2" descr="data:image/jpeg;base64,/9j/4AAQSkZJRgABAQAAAQABAAD/2wCEAAkGBhQSEBUUEhQVFBQVFBUXFxUYGBUYFRgXFBcVFBcXFxUYHCYeGB0kGRQVHy8gJCcpLCwsFx4xNTAqNiYsLCkBCQoKDgwOGg8PGiwkHCQuLC8sLCwsLCwsLCwsLCwsLCwsLCwsLCwsLCkpLCwsLCwsLCksLCwsLCwsLCwsLCksLP/AABEIALoBDgMBIgACEQEDEQH/xAAcAAABBQEBAQAAAAAAAAAAAAAFAQIDBAYABwj/xABGEAACAQIEAwUFBgMECAcBAAABAhEAAwQSITEFIkEGE1FhcTKBkaHwFCNCUrHBB3KSM0Ni8RYkU4OiwtHhFzRjc4Ky0hX/xAAaAQADAQEBAQAAAAAAAAAAAAAAAQIDBAUG/8QAIxEAAgICAgIDAAMAAAAAAAAAAAECEQMSITFBUQQTYSIycf/aAAwDAQACEQMRAD8AqixUq2atixUy2K+qcj5uiotmnizV0WKd3FTuFFHuqUWqvdxXdxS3HRR7mk7mr/cV3cUbhQP7mk7miHcUhsUbhQPNqmm1RE2KacPT3CgebVNNqiBsU02KewUDjapptUQNimmxT2CgebVMNqiJsUw2KewUDjaphtURNimGxT2CgcbVMNqiJsVG1mix0DzbqM2qItZqNrNFhQPNuozbog1mmGzRY6B5t0w26vtZqNrVKxlBrdMNurzWqYbVIdFBrdRslX2tVG1mpsKB7CozNX3s1A1qoYdHqow9SpYq6MPUq2KwcytSiLFOFir4sUvcVO49Sh3Fd3FEe4ru4pbhoD+4ru4oj3Fd3FG49Ab3FIbFE+4ru4o3DQFnD037PRU4ek+zU/sDQEmxXXMLBIPQkfDSoOG8Xt37l3myon3SEAli12FZmEaEHQepohwslkTvuV3BYZQCoBdoB100I2rJ/JSlT6NV8dtJrsH3wqKWYhVAkk7AVVXHWi+QOCx2EHwnw8KsdrrQ+yOOjFVJ2Pta9fFaynDeGIzJDZTIIJmJENHKCfGqfyEufAo4GzWHD0w4epX4xYkfeLr5NIMgawDHWr5w1aRzRl0zOWKUewQ2HqNsPRg4ao2w1afYTqCGw9Rth6LthqjbD09w1BDWKiNii7Yeo2w9VuGoIaxUbWKLNh6jbD0bhqCWs1G1mirYeo2w9PcKBTWajazRRrFRtYpbDoFtZqNrNE2s1G1ilsOgY1moXsUVaxUTWKWw6PVFWpAKCWu0lokiSCGykEAQRprrprU9jjiMSEDMRPs5Tt6N8t64rXs20foLBacFoL/pJbH4bu8ewdD4HwpW7UWgYIuAjcZCD8KVMdBrLSxQU9p7QExcyyBmyHLJ1AzbT5VA/a5S4S2jP+YkhYAE6TMn1gedS3r2UoN9I0IjxpctDuH8YW6CQrjLAIIEgkEjSfLxqniuPsLlxFA5Sok+aqx0G+9RLJGPZSxth3LXZaF//wBg5A3d3GGmoAiY9Z6Go+McVe2iMFibigiVJgi5ppIGqft1puaSsSxtugnZxKP7LA/rvG29VON8R7i3mAkyY0McqlzJG0hY99BV433MFEtsWDHMc5PtHSVYCNBU2L7VKLN03VjPafIiZgGVASwLawR3i/DyrFZ78GzwUY/geP7r7QcoabwgE6A6kHTfaj/BuL3Gu/eMuVM50XQBXI0EzEAbk7ViExLi/BUrbvZrig6zDADXrGYj31ouDT3t7/fRqPzGll6Khdhbj/EEvcOLIwMuh8DDMWHKddiKF9ntht7Pl4rWM4Vg7gBdlOXTm0I0Ebr/ADL8RR3sjj3bGXLZJKqkgdBrb9/Wpm/4jgv5FkoNfX969FsYi3cGa26uJIlSCJG4kda84dpnzJqHDWxhS4RrmXLY5cw1L95qYA6IB7/SjDk1sMkNj1AqPEVUx2LW1lkE5jGkaaTrrQq12gK27eZJzW0Mz+YaAg9addxLYg24UKAxIJdBOkdSIrqnOo2mc8cdumXcVxG1btNdc5bae00bbDYT1YUOwvarB3Vlb9sD/GQh+DUK7fYvJw+6kHmy8w1Ai7bG406fMV5XgbwCanqaiOWToqWJI9xOKR0m24cZ7aZkIIm46JoRp+OqfHuNph7xsaNczoJylQAyg6QxnoduprJdmu0y2bVq2ULLPflgRP3N9SEg/mZFWZ0zTGlMx/G0xuMS+hy5739kZzKFthQxI5TMdKl5G5dlLGlHo9BOHHdZlOd5HJqgjrzFW+jVYhYWYVmBlcwMMCdA0DNygGY61Jg82Vsx0zHKIHswI1B9aCcQuh7ypvlUkj+Yz+i1EM8+eSpYY0FHs1E1mguG4+bOJt2FRGUlic0/iZlAifIfKpuM9rbVpLrQM6syi2JgHMVWfARB3roj8i+GYvB6L7WaiazTrPEla2pYMtwoGIlI09ogFpiqdvjlp2IVgQv4pETAOnx/WrjnUuiXiaJWs1E1qpGx6fmX4iojjV8R8RV7MnUY1qo2tVIcWviPjUbYpfEUt2GoTxyxYZ1AzrDAnNEqQdQKnTDjlZhkuOqnRiTJiP5vDUeNZbiHam0iNbCM6vbVHYNrAGWDmBE5SZIAqq3ah2VcqhAFUSxzSFnKBoDGUgSZOm9eXZ3GnxQt2xl+9zxzNrzFhrlBYgGZ6DQecG3hezJuC24ZbQu2iVtmXkqRJViZBggxoNawOI45d725clQ1yZ0JjMSTln2dzVfF8av3AF7xnyjKCSSY1lAd4jp51W3oVryeqWWTLaK882tCUAbQKBI1gkGfcaFYTEKt4m5dtyFgDMjEQNuQEKPryrzZXZgDmGXaS0ke4CaInhhKKxdSuXMFIZTtPQa1F0PZG7wnFHsuy2bPfF2U5VIUkkEgyV1mevntrVPHdqyb2a/hrlpQFUwwJJQsdyAJgqOu3urE37jMoDPOX8BmV0jdvIAdelWeC8avYcxYuhdDocoHNEwx2+WxpBtbDx7WQXJtNz2wk5oOjSCDGvTSrmF7SPir1izcGQ3LqKOTl1Ojbgn2pidZ9Kqr2wtMq27zsWLgNdQcpIMhiS0NrBnLMKKvXO0tlrYGfvGR0KmIuDKd1Y6hhO2/SpcvaLS/SRrZIQCBoZZpyjKtidemrD4+VUsRbzXGsveCWwDmzZogM5ICrqTmHy3oCe0DAuoZ2tlcqBoLAEKIJ0HsgbDcDzpnEOJteuBwQJZiwmBzEmJG66771d8iT4NZe7KG9dwjqxFgpcUOYdmfNmIVBBMBHOg0yxvSXeCXbOJvJbRr7ZGuIqwtxw7r/dk5hGY76HKfSrvZPF23TBLcuKDbbEu4zAZVW1bnMRsOZtfI1q8d2xw9sW2wxF4mFH9plS2IJ1K7aADz9KHLih1zZ5l2A4WveKlxSQvekqTBDqQh2I/L8qM4nhlqzxIG0mTvMKWbUmSLyrOvlHwpnZzF27uNuPaXu0Zr5CzOU5ubU782Yz50Q4tYZuIWyI/8sy7gam8pG53MGpk22NJIFvwZ1tC/yXLYLM6rcQuFCuQWUNIBYAaa1cu3QpuWwFCN7SwDuBoC0kATprSthmTAOHDKctzlYQfaf39R8agxDfett06jwHnTXAhcqWtVBDlSFOZtDb7nIApkfifw9n1qfFXFOEFy6olLmfPHNGfmB/MIJ0qpibJa4hAJAVpI1HTwrP8AEO0jX7VzC2rbct0DvAQFKDMSrZoglgYHWPHek2xNUB+1naBryuF5LZI5ercwMt5yNth86y1tdKN8dwRtG2rxz6n/AAwYIPQ+oNBncAmNpMf5Vs3Fu0ZraqZo8JpaTywlw/G+/wD+Zox2A4IrlrhJ+7KQIEEuCTPURHQio8DbtjD2Ce77xrDHKzBCyBrjalmgQVaARrMa0c7GYjMmIufnvA/8Jb96xvs0ro1Nq5lWGYGTA0A31j5x7utZDjfEmXH2LQ9l7bZhpMZrvUzG3+Va7C3JVvr62rzzF4sXeLiP7q3cU+qi6T/9qzfksMphEbFWLgEMbgU+BVSrbbfi+dYnjthmvu0cpuKs6AFmGaAJ9a32AtZr1gDLM3mgsF/2KgifA6+knpWI4rwm5axqrcEZrwykQQyq+SVI3HKRPlU4pc8jmjccQQLh7jwMws3AD1iDpPrWP4Pg3DkqshRrtAkx7ubTY6mtb2iu5cHcnQZVH9TqD+tZnhXF0R+aQrOuY5CdBcLaN008ia2T4Mn2GuILbGIC4Yyuc2s/KGDJpcIKgA80xImCKZxt+8tpfC6mEMD/AGarDmNNQ6jpqBQzAXQgFxmXKrXmZgQQHeMo8ZJjpVvGcSRLOHtFoNxbpzBlAUM2RSWLQJCb9KVsKKLcPuGciOy68w0gDXmE6enT9Uw3DbrcwS4VgiVXMpOmgyyNNZ9RU+Gv3VTMw7xVgd4r2So0khgLgOaJ1GpnrVb/AEqRSRzkScoW4hAHgAQDGg8a0Un5ZDSBTEIo11B1JBHzBM/KkQsYcAwIkkGKXCXD7QaCCFmSIJ1GoERSviGOskltSANT6AVjYWOe5B8PEb9DtOoqX7UCgWFX2mDAcx0AhiSfPTTc1XVyp218BOg86a98eK+p13+fyosESX7dwQSIBmZ1Jnbbyq5cxLXEW0Roscw8pBn1n/OqzYnKAYnT3aaU6yGOuqEjfUiNxJmD7qWwUc+FIOvL4A66bBt9jFXMFw1WJW4xGmkZd9IEs48T47Ul+6AsEqxGvr74n9tah+z3Gkomh1zZgJ12EnWldjpGl4lwLC4NFb7QlxmUHuyC75o5lOWVWNtTUPDuF4K7Za419bTANFpQ3eEnQHm5WBJGs6CT0oNgra58t1Bt+MbHfTxp9nhiNmKM2YaAEaeUjrp4RRvxQKh2CtYUgJ3l5YJmVTLAB25hmMwI0PhNW0wVgkILi7nLAIeNWGYkhZiT4UHuQM0DQHVvOYnWSNZpLatByuNpIJInUDWN96lMaDN0d3KpmIKnNupGaFggHUBZ6H0rrHHygVdIVMoBnl0WDM6nXr41Vlrar3oDSMyNGmX8yNlg7VawXEbDsQ+GtsSqhea9AKjcqrgSfhOwAptplJtE/DuNrZZ20QSTIDaTqT1bUnXf5CjFzjSXLve5mdbZXNy6gLFyFAAnlYHbrHnWP4liELr3KKgiGVQ+4OhLOxJ0MaeFSWOLhAwIUZpDAacxXKDr5AU4tJ2xuVqj0NuLYXG2+6sYhBccZVV1dGlthBGvumhfFrfc3iHZOYAiDOm2ukjVSPdWX4Lxq3Zud4qkFQdFgjNlIXSdgxE+QNFE7blin2nDWb4HKH1RlXUxIn3CPGtEr/qLb2X8M3eYi0lsfeFHhzJTKollIGs7EfUS43gRspduswgTdfLI5mKqTHQmV/prrHFsHeULZN3D3tcp5cusTLlGMEEjp0kUMwXGcHdJV8RiLTRHOLKo+U6QyWmERB1y1Diyk0Ae03DLmKZHsW7lxQrbI0+14Rrp1E1nBwW7+R/6Gr1pMZbw9t2sZMSBBcvessyKoPsrkAA5tfdTcL2xYpnt27YAOx0OVSMzQjwRrHh4006CrMQ/Zy/cFt0QQmFytLIrZhbckEMQZGcD5VouyiG1hmDgqWuEgEGYyKAY8JkTXYnGWA5ZkADFtSLrDMZMEfaNxOoUEa70M4rgrTubkwhCn7sME2jS3cXMCY/MRRdi6L/aLEvnsvYuqpts5OYwpzQBmEieunnQTBqlrENfvXbYYrcVgktLsTLGCY0OwiNKiOBtxmVtCSZGUwJgSpg6E+Z/Wo7nD7cEpdVSRAlyFGmkhvPT6mk1wGwS4tdVxauqO8W0jkKGy5mZi0wCGGiiibL31hMRiwARmFpwf7PU3MoCL0ZX33zHyoXiLP8AqfdMCCXzhgUcEBVESG02PjvVfC4od4vegogCgqZlgAxaI1HNp039azui+PLDnDeJK5Iv5bgELkS5kOeVygnKo9xBnbSp+I8Ed+5uYe5dyNcVXtsqlFLsyqyFSyorSy69QT+IUK4n2vsqB3Vi3mlQe9tW2lRJUqeYKZJ1310oPgeMC03e2i9snT7u66xGoBGsj1q1K1bRL46NTxbgNlsTca3kTDli9u3qirFpjOYzE92zHxGngKi4V2ZsO6nQEmBOskgtAz2ipGVkaTl9qZ1FQcR4wMTjAtvEXiAsB1tM7OTEqqIQzAGRJ8NqsXOH3kDRfbW2cue0UYgoshbbwQwyKBDTyrp0oUmDSsqcX4RZAKuLqjb/AMuuRmExD4d8rHcSBWYtYeyTl7zIoEg3IynWNBkMH1rQKtsW1a6110BOc5itsAahQRMOQdvlSYi1gnZgLEWw3Ixv3O8MaQ6lMoP8u3nVXfYqB7YnMgU2rZUEQBnUfJqkuX7QXMLfduqmGkuCfQ+yek61CqzUmI5R3eWS679fdHhFeh8jFixxuuTzsM8k3+FJMpBLZxoCG3k9Br09KaMMVTmjUysnSI/KPPx+FSpbKCCCImB08d+p1piaqZ13Ezppv868y2dtE1lyCTqRrsY0I9P0qO87AjKsg9JB9o6TG3TXpNdgrUkBfZb2nPQfQ8act1AIjXxB1+enypDHDDFukkDZQY8DrPiaW2Bk1uAFdlhtuuo2OlOTiPdwbU5oIOYg6aHSAKm+3qwtsEVGLMTA3MEnfxEn3fFchRQxuJObmlSfHdh4760nD5e6iK2rsqiCN2MfQo/cdVCyqgCDBCxHhJOo23jaq2NxoDJkVApAYsERWOYkEGBGkDQRRYIN43H4SzbdLTGcjQAilMzBiwDbjmjWdzOlUOzPaFMLaYMgZrgZSNoQ9fM8zRQQFekH1+PSo7gtzJBmJ0+O2tLsakwpxDB27d2EunLkBUMGGrGYI6CDodTp51bxPD1w9m1cUC410tBRgQpBBIy5cwMFRvE+orPJfkGQF8iST7z8KvYDij2hC3WRZB0E9RmjTqBrtMAHSmUnTLGOw33rXEtvbWBKEFQIVQxk6mSCSIET7qEHiCPoQCfDqd6NXO0xzZhmgmecBt+gcrpr0BFEOJYq3cwvele6xBuwMlvKptsI5sx3B8N+tAjPXBk3KyxCrlOvvI60tq6CAHPXfUHYg/RrmwTlCupJA6kAz6iI6a1HdS3bIABLEyRJK6mI09D5HXwoUq6FRPj+FubDMuqnYmOhBy9RJGoE6xQnDNzAeX7Vq7eR1DwAzRyrtMkbT5/OoLnA1a4GEpbBGY5TyTuI2OswJmCPQbwyWuQ1CfZvQ3z4R0B6p0O+1Y+7cJbmmdYnca9Jrb4DBm21xVi5bYnnBgNERpuAST/SPGu4twQsEc913lpOq8rIgJCP0aF/EPHfrVKaTBwbRkMNiRmBuDvFEypZhM+YM+Hwow/EbIg4e22HuSZZXzplIiMjiev5qEWcOLpAtBs5/u4LE/y9aLHsri0tm49h0QCSWyrtropOY6A6AVtKK8mEW/BXxuJRjtBgAlQApIEEhAOXaYk0MjXf9qluXJFVpo14FfJbsYgKeZXy9clzIemoMHwqF8UpADIzEEw/ePnidAQZU/AVCzVHmpaJj3aC+HxlrLlYKB/iRiJ8ZQk+/wBKp4i2ZY2rFll6BGDt6ZcwePKqdw1XZKPqVcFLKwlxQDDm2xew5Yl4tZ0ZSMoIzgaDNmUfyEgQQS8dqpsm0Gv2lY88Mt4OIywwlJAGms6aa1SvcSuCArEDqu6n/wCLSPlVZsYp/tLFpvNQbbf8BC/8NZPG0aKaYYvY6wUtjD3FW4m5ul0ltVDKCpUHLA1aPIRrBbxuL1Ae28BR/aWW0E6hs8dddZ2oYVsNsb1v1C3V/wCU/I1w4cp9m7ZPqTbPwcAfCpSouwwl0ggjoQRPiDIowMmI680ERpmAMGCv49tx8jQOaZcXSvUz4VkX6ebhyaMOXeAsGnVo05wFy7TAbxj5VC+B2LWS/wCbKSVMbSQflFUMPxi9b0W40flJzL/S0iiWE7WECLttXPiAFPwETXmS+PNHYpxZYa5byFUXIzKRlCwZMgDl3/70A+yvOWDPUbHTetJc7S4dgAbdzx0bQegYHX306xxfCBg2a8pnfu7Z/wCcTWP1zj4LTi/JnrHDXJAPICdTB5R4n6FaXDXrKgKLluQAJyopMdYC0i8QwbaNcMedqevUZ4p/27BlQucxB/uXj0MXPM9Khxk/BXBW4yyi07AKxy6NkUncbHLNZOzdn9fP4Vt7eJsaAYjKBoJtOAB4ABaZiMPhnIm/Zcg9UdfmQNNNqSUo9oKTKFjBWsoPcoQVGpzAQRPQgRUWItKUYoiKhkSEAUspUwbjGZkjy+daQYRWUZLuGIAACo0EDQaLGvunY1Dd4ZPtQR0OVjOsCD4f9KSUgpmDNhwYIaem36H9avDBtbVSzQxJ00kAbHNGXUk6eVamxwW3JYjVdiFmIKkEqzqCN/Twqtj+xb3F70v01JA9NAWze7Xc1pywqjO2ceZmNVOmkDfoDuNd5oqOK96rZ3VH8wCCD5Hf5+ldhuxNxhy3gDMwV0I2J9rfbw6eIojh+whClXuHVgZVQDAnTr47jwqWh6NlPhvDyyEm5n1ElRoF/DBAEEnMIjXSuThIKuiq17KJJ1GRd4LDfaY6xtWmPAScqh8tpQIQCDI3OaevmD76ucO4YthSik8wGbmMmCYPgu59kChUXoZ7gPZtlbPeTSZW22cODMgsvT0OtbPhvZZruZgQpn8UkEj+XaP3odxziDYcC1ZhsXd9kRm7tTPOV3ZjBgR5nTQ1/wCFva64LzYXFMTcBYhmJLGCcyknUkakeWYeAGiXsVrpBPFcH7hm+0P3WhKEKzK8KWhXjKpkAQebXbSaw3F++xOJXDqSqEKzbmZ1LMZ5gDoFmJE17/jbFtrbLdjJBJnoBrmnpG815fwzCq14sphcpMtAyoSXzOenLqfDbpWkIrYU3aovcHwGH4fhjcIyqBzNvcc9F/xE9FGnoATWLu9tL+Jx9vvBks5gqWweXK/LLH8TTln5efq/ZjCLetnE3l+6ZWXDow/uTvdZfz3d/JMo6mQH/hzhnvl/vMocMihgMsaxMExP7etEpbMlKkeP46zkuOn5HZf6WI/aqpNeodr+z/DFvm3nuDF3WLEI4IUuZl1IgSTAWRuNhrXmWNwzWrjW29pWIPhp1Hkd/Q10QmpcHPODjyQk0k00mmk1oZjmNMmkJpJqgOeo2Wnk0wmgojZKia3U5ppFZuKLTYVB9K6mV013WcdHUldNJUlDgaYRTpppqWrGjlqcXNKgmnZqSigZMbmlVblw+NSZqiapnFMceAvwng+IxKsbKF8mUGImWmAJ8gT7qlxWGv4Z8gZgYUhkYhSGEjXTxj41S4Xxu9hw3c3Xt5subLGuWYmRr7Rp9i+t/EK+KuEjTM75nnLspOpA9Om1Yyj7So1i147NTj+J3LWWCX0IZiM3sjr0gmfhVWx2vRvaQI2uuuSSPiPl61Bi7+HsITYvC650VIJW2Tu0nQwIgD8TbQDWcuYksxZtydYAA+AAArnhi25OieTXg3CW710Z0uoilgJRdc2UkwWMkwGOk6VZ7PYu4t7LnGIs3JIfMpe0RpqC2Yp56wa89F1lgoSrKwdSDEMNjWl4N2kYXDfS0kkHve7UB0ubhmJMG2x9NWI3CzE4OPZeOal0ehPilHUes/Cq9riaZ3ck5MOua4kaM7QbShpiSR08aE2+0ov2jeLcigllgQkDMwiZOg/SifY/CfaLVu66hbRZsTcBnKe7mzh0ZjuItu7eS1kuDST4DvZjhvcKcVigGxN4M2Xbu0YTBn2eXc9BA8ZyvGMXYxmM/wBWuBMYhV7ZKlLd1l6I59okQJ6xIzbj0PD4AXJu4gSphhbYRm6q90Hp+W2dBuZb2WcbwtjFrlxNoG2SMtyct225hVdH3XUL+4Ip8sikilx7Hk8MdiCpdEQg+0O8ZUKn0Vj8KzPA8B9oC2m0S/mu3z4YW00ZP97cGX+VD40W49hcQMI+Fc95cVrb27sR31oMEzkdLiFlDr6N+LS32bwqsSEMo5QTt91YXJbX0AD3PNrh8KalxQ68hjG4kvlAGUESF/KmyiPExPwq9g8Dyy0qPgT7+nrVHDjvLpbZZk+S7Ko8zEeQBPhRe5chSx9FHQenpR+IDLdpew2FxbDk7l0Ol22Ar+atpDD11nrWb7U/wibE3Des31DlVBV0IDFVCznUmCYH4a3OO4paw9s3LzhEHU7k+AA1Y+Q1rzHtT/Fi/dm3g/uEOneGGvEeIG1v5nzFUmof6S1sYXtH2VxOBcLiLeWfZYEMrehHp1g0GJq+9+4bd7vmZ3a7b52JLNy3GJJOp2HxocTXVCTatnNOOro4mkJpCaQmrsk4mmk1xppNKx0KTTSa4mmTSsqglmrswqMNTg1ddnPQ6a6aZNdmpWFDwaSmz9f5V2aiwodSzUc0s0rHQ+aaTSA0hNJsKHA0oeDUc0uapHRJnplJmpJpAPBqTBcTbDXlupqNQyn2WU6MrDqCKhmkYSKicVJUXCWrs0mIVLY72zJwuIBWN2RiOa03mJ0PofzT7L2Ut2hbTCIwP2W1ZN6YktlHMy9RmWANiUE7GfnjhmMuJKqrXLQZbty2CQCtsxqRqo5okeIPStFw3tNiFa5as3Gm6QA3NnZVJKJmPNpJidpOtcTizstM9N7YfxJs2GNu397cUmEnlU9WuN+by1PpXmPE+0t/FsTevPAEhEORF5l2AM9epqO5wm4AeQjy038d6dhsBdhgbIJYaGBmG/nEeOnQVFmqijT9ke3zWSlrFsbuHnRz7dokFZnqsEg+RM+IN8KwD8NxV7Lde5hnW5C5eRWu5GtsrCdMrEExpI3rCYfsviWk902+k7R5mr9qxiMOrffcuRwQhF0IQoEOoOmjCBH7Vm36HSNje7fYi1cy2LFi7ZHV2uJcZvxHQZQNAADMAATpRniv8R7SYO1dKnvWXWwDqtwiSrPAED83XpWKNyY5lflHMoyg6eGmtAcfwy5cfNnXQGAZAHu1pxkxOKCuF7Y2b2JFziAZhqApUtbTyW2pPzBPjNAu0GNtO5+zshXWAFK9TGhA6R0FX7PA7RC969x3OpSzadxElRzER08aKYXs0DGTBXW/xYh1RfXIuYn5Ve9KqJ15sxuGts8Kql2OkASflVbjXDzZcK4hyASAQQsyIJB0bTUdP09OtcPykpcvIv8A6GFWCfJmBL7eYFTcQ7P27lnI1pEtiYX8ZMEKQRGUgknrud5NKGXVjnDZUeMmmGtRxrsRcty1k94upy/3gA6x+Pfp8Ky7ab+/pXbGafRxODj2NJpCa4000WNHE02uNNNJspF/NSzUWenV1Wc9DppZps0kj6FFhQ+a6abXUrChSa6fr6mm/XWumiwHV1Nn60rppWAtdNNmumkMdNLNMmumlYUPrs1RzXVNjoLdmOKrYxH3ki3dQ2nYaMqv+JT0rR9nezSDHC2weBh2cNKiWLBcytbYiIYjeZB8KwjrIre/w/4iMRbaxeOU2FlbocowRispmGsSq/D48mZVbR1YnfBrV7JrHLfxax0XEXI+c1OnZQHfE4sz4338fLaqIwDmDaxN0r4G6JM/42RgfTl9TNXeyuPVbzWsd37F2y2nHeAkiDl7tNSIOjCRvMaVy6tnS5pDv9CMLvcDXP8A3Ltx/kWqxd4dZtLFtETmUSAF1bbWNzA9Y8q3WAGHYMbYXkZgxjVGGhBzTl0jTwM1JxN7YtMjm0oIC5XYAGdAsSDrIAjUGq+t+xPIeW47gsyyEM8HQxB8BmjTWhJwJyAvbe2Y1nIRPkVJHx8RRw4k2tznthihYCTbZSVIP50B0zDaJMgyLpafOoVorso4Kye6X/Xe6WByKtnMp6iXBOpM7danbB2D7bYjEeTPcyH1UZbfypcTeW0jO3KqqzGBrCKWMD0B0qY7f9TQAq38gi3bS2PKJ+A0+JqriL5PUk9Z8PDy91SPc8KpcQxiWrZuXWyIOpjMT0VB1J+FNITKeLxFiywuXmZc2ZFOpXdWb2jlXULPTbzrK9p8bgr+Ha6jj7QHyoArZmUMAWdtoiYkToNqz3aHjj4q6WPKoGVEGoVOig+PUnqSaFhtI6eFdMINcnPOafAhNITXU01uYnGmE0rUwtUtlpFsN9aU6fSoQ1ODfU1vZk0S0uao5pc31pVWTQ4Gummz6/GuH1qaVhQ/66100wn6iuB+oosKH5vrSkzUldNFhQuauzU2a6fOlYUOmuFNmlosB2aumm5q7NSsKHTS2dDTJpM1Zy5KQW4dxm9Y/srhC/lJlfh/0rWcJ/iKrDJiFyg6HTNbP8yn9xWBW7T1u7x1BB9D6Vg4o2U2j2XhN2yS9yy6t3gAZQ5KHLos2ywGgJ0JI2gCr+JNwktbCBmdWJyuBKgqCAoIBAnURuTqa8KtuVMqSD4gkH5UUwnazFWvZvuPWD+tQ4M0U4nqd2/iCQfulM6z3jHqRrlG0QT4t5azWmuZdVzN4or5ddfDzj3V5pb/AIi40bXj/Sv7UzEdvMaw1vkDyAH7VOjK+xHp97h9x1IdOUiDnyhdfEMZ+VV+IcQsWdb+Jtg/lUl29Og/WvI8Vx29c/tL1xvLMf20qg2J003+uvWmsbE8no9C4j/EW2gy4e2XIEd5dPzC/wDYVhuJ8au4h811y5+Q8gNhVHNTWrWMEjOU2xQ/xrppoFKTWpmcTSE1xNITSGMJphNOJphqWWicGnD31TmlzHxqtxOBeHupff8AKqOcxuadnPiar7CfrLhNdVcMfGnoxqlKyXGiXauH11poO1dNMVC0p+tqRB+lId6AHUtI21MWixEmakBrmpCaQDprjTK6kOh00lKuw9aSkwOrprm2FI1Syh4uU4Xaj6U63SEOzikmo2O9c1AxSfOmEU4UxjQM41YxV1SLeWRlQBtFEtmbaNxBXfXeq1cm9A7FmkmujWmNvTEOJppNIa41JVCE0w0ppppMtH//2Q=="/>
          <p:cNvSpPr>
            <a:spLocks noChangeAspect="1" noChangeArrowheads="1"/>
          </p:cNvSpPr>
          <p:nvPr/>
        </p:nvSpPr>
        <p:spPr bwMode="auto">
          <a:xfrm>
            <a:off x="63500" y="-858838"/>
            <a:ext cx="2571750" cy="17716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524000"/>
            <a:ext cx="6137787" cy="422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Toronto, </a:t>
            </a:r>
            <a:r>
              <a:rPr lang="es-HN" dirty="0" err="1" smtClean="0"/>
              <a:t>Canada</a:t>
            </a:r>
            <a:endParaRPr lang="es-HN" dirty="0"/>
          </a:p>
        </p:txBody>
      </p:sp>
      <p:sp>
        <p:nvSpPr>
          <p:cNvPr id="15362" name="AutoShape 2" descr="data:image/jpeg;base64,/9j/4AAQSkZJRgABAQAAAQABAAD/2wCEAAkGBhQSEBQUExQVFRQVFRUUFBQUGBYVFBUUFBQVFBUUFBUXHCYeFxkkGRQUHy8gJCcpLCwsFR4xNTAqNSYsLCkBCQoKDgwOGg8PGiwkHCQsLCwsLCwsKSwsKSkpLCwsLCwpKSwpKSwsLCwsLCksKSwsLCwpLCwsLCwsLCwpLCwsLP/AABEIAMIBAwMBIgACEQEDEQH/xAAcAAABBQEBAQAAAAAAAAAAAAADAAECBAUGBwj/xABEEAABAwIEAgcFBQQIBwEAAAABAAIRAyEEEjFBBVEGEyJhcYGRFDKhscFCUmLR8AcVI/EWJDNDcpLC4VNUY6KjtOI0/8QAGgEAAwEBAQEAAAAAAAAAAAAAAQIDAAQFBv/EACsRAAICAgEDAwEJAQAAAAAAAAABAhEDEiExQVEEEyIyIzNCUmFxseHwkf/aAAwDAQACEQMRAD8AvOCg5SJQy5fQUeQ2JMSmKiQjQLHL0pUU0rUCyWdMaigSmJQo1k+uS61DhMVtTbBTUUM6YOSlCjWOXJiUkxWoxEpZ1FygUaBZLMoFKE4ajRhlNpTZUlmjIMx6sU6qoyptepuI6kaIqhM6oqrXomZJqU2He9VKr0Wo5VqhTRQsmAc5bvDeANewOc7WDH0WGQtXC8VLGgbAI5FKviDG1fyNCpwJjdbbqjjcLTG9+eqhiONFwhZlSqSpwhLux5Tj2ROrbeyEaiGSoq6iQciWZJMkjQLOhIQyEYhRKIxAqBRCokLABlMVOExasAGWpsqJCYhYwOE8ImRNkWMQhLKp5U+RAIOFEhH6opdQULDRWIUcqt+zKJw5WtGorBqeER1OFAhEBEqJUiExCICCdqRCaFjWFBU8yG0pylaGTE4obgiZCnFJYJWcFAq8MONym6hvJbZA1ZRTK71AUalII2galIhINVggDZQzdyYSgeVMp5kkTHUPpoJprSNJD6pRUi7iUDTUHMWi7DFAdhyjsK0ynkS6pWTRS6pGwUVupTdUrDgoytZgOROKaIQorGEKamAFBKUrCmEsokhQJUS5Cg2FzSmhAL0utKNA2CPpofUoj6xEXNwDfv5dyDUxJKCthdIkMIgPw3JP15UvaE/KEtAhhjyRW4OyNTxJAm07IVTGOJ19ELbDSQm4JEGGAQW1jzRG0yUrvuFV2JZQN0xp2kAxzT06Fx9VfxFYZEjdFEr6mM+tGyEcQVOtqgkK6SItsc1SoGokQmhNQlsYvSlPlTQjQtjJ0oTrGOwaQp+atewnZT/dr/ulcraO3VlMFSB7kb2R33T6J/ZiNQgGmD6lp7kz8EOSs5OYUgyEthoyKmCIVc0e5b2SVXxGHB7k6mI4GM+moZVq+wjXXuVaphdYsmUhHBlByG5FqU0MhVRMiouKkQowtQLIJiFKE0IgC4+llLRf+zpm4j3mB1uYuqpC0+NscHskEfwaMSI/umD5ys6FPE7gmPlVSaIQkApQnAVBBF1goFHqkWgeKHCCCxUleYFTYFZY9Tmh4sN1aHVUg5QrEhIkO3wUarUAhWajkEhdCISBQlCJlSyphAcJsqLkT5FjAsqSN1aS1ho9dbQaOSKKgG655+L8UP2leY8TfVnqe4kdH1jDyQK4YVie1wl+8FliaB7iNN1AbBVsRhTqEAcTHNT/AHmDujrJG2iys5rgkKQPvI5qg7yq+II5pxAWJot+wSqlek4NF9dgil0XlBNQTMp0mTk0U6mEdrFuaqOatOrXDjGjb/qFTqXVot9yMkuxVLU2RHLVGE9kwJaoOCslqk3CEjZa0g1ZQ9la2tVyiJcCfHKEQtRSAatYz9u3eAMs+oI8lEtUPTP7JFc/1sFCaESE2VdBAhCQCIGIzMKSg2kMlY1CmtHC4MO10Q6ODKt0qZGi5ZyvozohHyi0aTGC0BZPFa7XCwEjdWawO91n12BDFHmxsk+KRnuamyKyWqORdlnJQDIkKasiipBgWs1FdtFTFJHFOUVtBK5DJFXIkrwojkUkuw2p1pwXNAq4KCuiqYSyycUMphccMmx2yhRnezTsouwSJUxBHcgux5VuSPxBVcIq78OdijPryguqFOrJy1AyQpdad0zimKYnY5chOKnCbqysa7AuCgQrNTDkaghCLUyYGgUJiFMhRhEA2UoVTGtpQ57S4TAbIbJg7meWwPgjwoVTUyuFOo+k4iM9OA4DkCeallUnBqPUfG0pJvoc27pEz2gNFKpTzvgtc5pnMTEA06ZnM4nfU2W9lWH0ew9epVeatWq/Jk7D4dJdmMkkTbLsum9kdyKh6N64+enYt6nmfBUyKTaJKtNwpRKgItbyXU5+DnUfJXp4ZaWFw3cgYW5WxhmiFzZZPodOKCfI1NoGyk6EcwqeIcFzrk6W6AYimCszEUlaqVkBxJXXjTRyZJJlTq0/VqyKak2grWRoqCkiNoq43DIgoBK5DqBVbTRmYYqw2nyCMzDkqbkOolYYZJXvZUkmxTQ7MlVsRhmnVSfUjdY/FMd918eBXJjg2+DpnJJclbG0g0xqq3VfhUczdSSSi0saB9kea7qaRyWmyBwU7EKJ4erpxlQiWgEKnia1Qi8+SCcmZqKKlehlQIU3EqMKyOdtdidGkCdVsYbBD7P+6xJVzC4twOsKWWLa4LYpRT5NGvwZz7F6z8dwFzBIObwWvQedyjPqyNVyLLKJ1SxRkcc6moZF09bA0jd35LOxIogdkEnxK6oZtuiZyTwa9WjIyJwxGLEgFWT4bJRXJjcGdGIxEcqPyqLZJKxeEf8A68T/AIaP+tbeVcvpPuonT6j7xkDSPP4qJpowapGlZdG1EKsrtaRorVLEEIaUINJ9QptdC17VKDUqEqIapNYlUUh3JsF1SkKaMKaI2kjsDUrtpozKaO2geSllISuSKRgDbQRmUAmIKbrtpvE+Wil7l9CuldQ4ZHIJ5VQvKiZOpRpgtBXvM6pIHVpIUGzocTQafecqRwdMmBr3KZqEahKnjG8gmVpcAdPqBfwqNiVWqUoNxA7vzWq/HE+60oDqBfvHcUVN/iEcF+ErUMQG6I4rMPvAlEbwj8SLR4YBqQUspwGjGXQoVcCDJBjxG3cs6rRgxP0W9i6WVtgPksVwkqmOTZPLFIr5E4CN1aQpKuyI6ip13DdGGKdz+CGKCu4TCA6H1XPklFcnRjUnwZ9WoTqSULKt12BATt4eNoU16hLsO/TtvlmFChl18D8lvu4T4KrjOHhrHGRZp+SE/UrV/sGPp3smcZwJ/wDXcSPwU/mfzXSFsrmujjQeI4kT/dNPo5v5rqCxJ6WS9tI2ePybBssme2Sp5FJrV1PyiC8AeqU20UdtPuROqP3Sg5+WMoeADaHcptoJ3T4JurJWuzVQQMaEuvA0URh1IYcc0tobnsMcQomqjNotRm0W8ltkg0yi6r3KtWqw9pJA1/XzV/DtHWDQ9ocjuub6WV3DEOhxFp+J5Lnnm14SLRxXy2dHTpT3qb8OQFyfAul1Gm1zKmJpMcXTD3tn3RzNtN1u0OKsrML2VWPY0w57XAsB5FwtN9EVltWwaUWs0bfFJYtXpRhmkg1myO5x+ICSHH+Ydjp61XKJdpIFzFzoFEYhmzZ85C479oXE3txTGNeQ0U2uLQSAXFxvbeFT6D4p78Y9mclmWqcpJIkOaAfG60MybpoSUPB6I3HjZvxhAHEi9xDBpMmCRIJaRmiJkGwK8u6ddLsXhsZWp0ajcjBTMFoMF7BYc73vzW1+zfpPiMS2rUrvptptIa2wb2pvJtMyjHLFy4QXCVcnaVDU3lSFd97gIjMUx0w8GLEAzCM3Lpc+Cr7iroJo/Jn1KrjqZQsivV6U6B3nEKqWJ1NUTlF9yGVKFPIlkR2QKIBTa+NEsqUIWmHkOziBGt/FGHFQNlzPSHirqOVrRd833HbY23+Y+iDwHjZrPNIi7Wl2fnFUsiItsuVyxOej6nQvc12R1DuJF3ch42qOrf2r5Sg9T3hczx/jb2PfTbAyg3G4yU3XkfjKnn0jB0Pic3KmU+i8fvXEAnWl8jTK7v2Rh5rzTopi8/Fqh0zMcI3s0H/SvRhPelwJ6cMbI1tyh3YNo3SaGDYlLq+5YvTDi7sJhutY2SHtBBGoPJXf6skv0Rve1xoIQn4hxXn/APTnGf8AK/Fq2OivS19epWbXa2kKTA8yRobkz3AE+aTaCD8n3Ojgpw1yNSrscJaQRzFwnNYKqnfQRx8gOpdzUm4U802KxfV5c5y5yA2dy73QPGVF1YrKbZnFIsaDZVaku1J8NksxOnwH5KjU4s1rvvRc3jkY0vYpZNLqwxt9EX6TmtIvFxr4rmemddvXC4MtgwRyH5rn+m/Gusc6AWzBABMN0s0bBeacWZDg771/MWP671ztbcllKuDc4JwVtfFBrj2Ww5w3cA4AtHjK9GqVepwzqNH+HTkuLGANaXxBdA1NhfuC4LoJW/rPd1JHnmYV2uKqZmHvn6qc3yGKOKr1+0bTpc66JJntubJKtkjs+m9XNxF3ICk34T9VP9md8XWdypH/ALqjfyWb0nxGbiFZ3/Uj/I1a37LBDqzvw0x6l5/0qcGU7mJ0o4Q6tiK1Ts/xajgJJ0puDRPofVZ3D8UaFB1NroBDqkARD2032kajT0W/xGvZpP3ar/Wo4rjRULpHNrh6tI+qlGTbY8orVDDidZj3ZKtRvZAOVzvjYzqV7U3pDh6TWNrV2MeKbC4PMGSxp+s+a8LLZqOETcN2HzC7Lp3g3vxL8jZAAbIj3urY0D4fBdO9I5oo9J/e9J1F1am5tVjQTLHAgluokbrJ4J0wbicS6gKRaW0zUzZ8ws4NiMo5rL6H4UjhZoOcynVcapLajmsLWuqe84G8ZROngqOP6RUOHFz8OHPrvBb12WXkTMUqdxSZIHadLjG2iLy0x9D0atTDBmqObTB0NRwbPgNT5BZmI6S4NlnVz5MIHq8tXg3G+meJrvJfULJ1AJLz/iee0fXyWCasn7RPObn4IbyG0R9M4bpBhKnu17/iYY9WF0LRp0Q4Zmlr2bupkOA8Yu3zXyzhnOzAND8xIAy6ydAABJMrqej/AE9xOGeJc5+W1yW1WxqA7XyMo7y8m0j4PUenLm9ZRy8jrf8AvKf5Kl0IZOKqnX+E7/2CqfHOOHFCjUc0tMAGWljic4PaboDbUWKF0Z45Tw9eo6q4gOpECBN+ueTPouRS+0svr8KPRSxee9JK04mtGnbGoF2sog/IrY4l0x7M0ILZEON5tcZSOffsuQqcRNXNUcILuuLgNAewLSdJRzZVNUjQx6uwvQ98cWHeXj/xP/JesjsiXaDyXjPR7HNp8TY93uiqQbgWIc3VxAGu5A713XFumlN9OqwU3HM2oxrwWGnYuZmBBktkHb6J4SaQskr5OjwfGadR72gXYYmWnNBIJF+Y+IXO/tPrTgTaO2z6rC6M1f64Br/EqfEz9Fq/tHrA4F0EGHtmCDpPJHHPZcmnGuhj9ZZa/EsSRka17spAbluBlLKtiAY2GywZt5fRbGLkil404Fvu1Rotk7E4AOj/ABIjEtaXkNIqWJ7M5QQb+C6+riIaXA6AkEXvt8YXmzaYc9rXzlMggWM9WCL+MJuj/F30sQ7Dj+yfUqzP4WQ0T4tajHJSaQNbds6LimMc57gH1HADN23ScwrC9ydnELJodKqmHo1IHWPPV5A8nKOwdbztor/FnHPylhNp/wCJSO471z5otc12abGkWgRH22kO3i4SRk48oardM0+G9LK+IoP64Na9jnD+HLQ5rqTyCRJ3aQrmGeZGYQcrZBuRLBr32T0cc1tN7abKdOw91oBNwNd7E+pVbCVSXAnkL+GcfRZty5YaS4MTpS2/kq3RnhdN4fVqsdUyA02NBAGaqDLj4Na4DvdOyt9KB8vqszgNchlRoMSWk+X81pOocAirlyWOFYIYfHwwOaxzXOphxkhuUyCRyLSPILqCDk/XIclj4TGkHtOloEmb/etr5rYw+IIzgG3ZMa6iND/hU9r6lNK6HI1GgEyRqkmx+IPWP01OwSXQQo3hhOvqVawzmeseGOa5h7XZ954iwMwsnh3Ea+HDhSOVxe05TuGhwmdCL/FWKvD8xBl0jfQ/JCpcMDDaQYPfrvopqM10Q+8LNHiVUhgnUYcepaT81yXWkhwAmwsLn32DT1W9XoPcDL3XGUkkEkcu0DA8FWZwhgsRm/xZTvyywhGEl2DLJB9zBw7nB+YtdBeLxyhencAq+1VHPqFrc7nuI0HYBcIDjYkALhsR0YY5wILmiAIbAFhE6Jf0c90ZyGN2A7UTJ7Ua3KacJyVULCcIvqd0OlbXNn2RpIaGlxfqAwPi1PwC3aOKYWNsKYgHKDMCNNNl5uMAzM0uvliAGsvGmYAAHvMXRqtKmaoqNaZuCJhl/wAOnw3UXhl2RZZ495Gk/jpe0k0RaY7YveO0cltQfVZLsXmsaeWCSCMrp2H2e4qq9tXMYFPLsCXC0zsNbBJrXg/2dI6WL60b8j/t3Jljl+UV5YfmNXhLG1cVTpupnK4nnplNzl0Gyr8QwjGPMAGRUdYlwbFRzMpkxOUNOm8bSbHDeL1aIyDIacNNpD88h7+06ezmkDuhbPCekOGw5FRlGq2tBzPbVOV2acxDHEjU6XW9uXgHurs0cbh+L4io2C51xMaXAc0RKNQwPWNBdXpNc5kHMTqSTMtBG/633Mb0/wCJHMG1mPpuD2ltSnTaQ18iA5lyQDqucq4IOgA5QAIblmDAntGpJkifNUcX4/4JHIl1ZfrVTh6bWNfRqZGlznCXiXOkAEReDos+nxl1Sq8OygCmSMrYHaI2Hgp8Q4Wxzj1ZdBy++1pIygC0OtN7oGFwAp1HuzGHjKYYJAiBEvO8eSRwev08jLItrvgIzBF+IIdma11UAvykgAvgui1hK7P+i+HFGq5uN6wUw57GsgBzwBIIkkAlzGk82t8FzGJdTqOcc2IbmiQ3q8ptcXfMTfyWz0XwNKjgsaS49bUZSp0mGBZr2ve45Za2S0amez3oazodTg2Q4JjhRxBqPkNY+q4kXJygnKB3mB5rRrYLB16Ds2KdRzif4lIzYh0NGbbkPvbrIo1KeUhzXGS5xEHVz2GM2fSGu0AuQh16VEhlnCCc0NqQAcukYgEns7oLHNGeSD7o0uL9F2Yd+GfTxQqjEVRT92GtDx2HEhxtfeIha+NwuUUzmBh9NtotHWCZC5UUMPeQ8iLQ6ow6CQTndI1t3rbpdI6cMa6kXMpxDcxE5REuIObUk2PmmlHJ4FUsfZmfxLgznMa5sEuEs7QuYYdZ+6JWY/grh2WxdsjtjXJMjn2o35Lpm9I8P2f6mHQHAh9Rz2wYgNEggCDrJvcrL4xTwuIdnNKtTdAHV0n0hRADcpyhzC8Egk3cbnkslk8Aft+TTxeIa8NcHCzXNce8CjA75LX+iwMThnH3XNvlkE2hpLpFtdEOjhqVOzRUc2Dl6xzS5pIgGWBoIgCxHO+iHVotMZTUEEGCWkHnMAQCeSjOGe/h0/YeM8a5bNHBmAes3EDK5o0jXMQIiUWhxOmXMFMOjKJkiRGbNJkydT5qhhWsa4EZgW3Ehr8xH3gTETtBWq3pbXaSWFo7OW1HDNgTIu1l9xHf3BUhDJXyQJZYPuZfSF4eBlOvPs/NZ+A4Y8MBaSS6czYs3LEXnW4MLX41xYYktNdjnuBd2waTHQfszTY2b37U90XnOZUDBFIPYJJd22mb9nRo0Fu9NOORqkjY54lK5P8AkliWmi0h05ntyluWcrCGODwSZDjfaI8VoYLiLZJMgFjQ0uEZiwukj/MFRq4zNq1zrAAufmcANBJBWdV4eC9rmlwiLFwMxsYaLJVjn3RR5cXn+ixjMIX1HOaCWk2IBI9UypVsBmcSWMJO90lVKfgk5Yr+r+TqMxJkQOXf6SoEE2MfD4QmfIsRUOuunlBufyQ3AZbm/OHTPguhHEyQHIgRtb5IdQjcwfJQJcDJMzveREd6k+qBznvLR8ZhMISadI7uWncEs+2m3cZUDWgTYk94Mn/NdC9oy9o9kn7Nz+Y05BEAapUA3PrAQw+eUc9fope3STleR4zFvwkWUjigBry5nfaUQA3Mj18u4qJIMfG3xjZM6t4+fa+IupueDeYA0uQfGN1jDFw5g6CE7mWm88hefhYKIP3ZIMmYnzmJT0ah5G1riD6xKAR2gHUFE6kE6EINcy7cDv1j5KLKhkgbXOYmSCsEsPoj8XpZVKrBKPTryDBHfBBj9SqdR95Mz4nXyQYSbB3hWmP7z6/RU2tkTbxJlFa61o8QJuOVlkBh2VDtMeqd1Wd/kgNLuQNu4EfBJ4vBiYm2v61TihM+kfEIjXD9W+irMb3RuVLrIte2wulYUW2XuPp62Se/9foKo3FXj6BvxKOX+M6QCIPiAgEmTPjy+qhJ3H105qJqzNyCNyJjyGigyu3cieY39SijE2VJO3zjyUi7wPdqUJzmneduQ9SmqviInygiPJEBIvnlO+lvH5INSpHL4KRfyjwm/ehVHQfH1POyASYdP6HyRM9rb/BVus5E+MfoojXTzt6/FYJMu8P15pIbcR3H1/8ApJAJOu8gGCR29lbqtHVTvLb76c0ySUxDDn5/RVqp7cbZSY2nmkkmQoXDsEaDRWeJUWtYMrQPAAfJJJDubsVGe95D5qVLTzKZJUFJ1BbyPyKqTZ3kkklZi1gbkzf+SnkHWRAhJJKxkQq2B8fohZoAIsf5pJJkBgK9d0e8dRuUWg4lokzfe+6SSEgxI1hvvb6qOKcRSMGJyzHinSWiF9RsM85Jkzb5hWsWwchr9CkkmQpWAl57pj0VjhRmZv8AzCSSV9QoKW2d4j5hDIsfEfNMkiZgsI0ECRN91bygi4ntb+CdJAwiwchofqq1c9k+LR5TokkmZmKv7sbT9FXdv4fknSSsIIm3mrlDTzKSSLMgZcUkkkQn/9k=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260094"/>
            <a:ext cx="5947529" cy="4454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Tegucigalpa, Honduras</a:t>
            </a:r>
            <a:endParaRPr lang="es-HN" dirty="0"/>
          </a:p>
        </p:txBody>
      </p:sp>
      <p:sp>
        <p:nvSpPr>
          <p:cNvPr id="21506" name="AutoShape 2" descr="data:image/jpeg;base64,/9j/4AAQSkZJRgABAQAAAQABAAD/2wCEAAkGBhISERQUExQWFBUWFxYXFxgWFxgXFRoWFxQXFxQaGRoZHCYeGBojGhUUHy8gIycpLCwsFx4xNTAqNiYrLCkBCQoKDgwOGg8PGiwlHyQsLCwsKSwsLCwsKSwpKSwpLCwsLCwsLCwsLCwsLCwsLCwsLCwsLCwsLCwsLCwsLCwsLP/AABEIAKMBNQMBIgACEQEDEQH/xAAcAAABBQEBAQAAAAAAAAAAAAAEAAIDBQYBBwj/xABDEAACAQMDAQYDBAcFCAIDAAABAhEAAyEEEjFBBQYTIlFhMnGBQpGhsQcUI1JiwdEWM0Ph8CQ0U3KSorLxFYJjc9L/xAAZAQADAQEBAAAAAAAAAAAAAAAAAQIDBAX/xAAoEQACAgICAgEDBAMAAAAAAAAAAQIRITESQQMTUSIycUJhofAEQ4H/2gAMAwEAAhEDEQA/AMrrWLSd5BCgnKwJRnz1iQExmW+QLNRZg3SLhAXeVWQxgNc2mRMqQixkfGMnG7X6juirGYqH+xaegr0X45HnryRMm1oNgO+HdSdycB0XfBwFAJY+o68mlaG4iHYfCCJXnbYLMJPwjxXJBz5Dxnbrf7Fp6CujuWnoKT8bQ1NMyenG5km4xym4AqJ3CyzEEnCgXXmc/szxmGWwwUubhjaCoBXJISRk8BnYf/Q+9bMdxV9K5/YlPSs2n0aquzLarSEBovZCg5Igee4pkx6ICAQPiEE43OOjBAE7DuQFt0su4pO5d/q5UyqiUYyACK0t/uIscChG7qXsKHeFIKjc0Aj4SM4I6elTkrBQuxtxudwSobbKbhKWWgkYJ/asAf4DjkAvT2MoWuyC4DDcACu9RIIIjG4ct9CCBbf2JYnc8sTyWMn7zRlruWnoKlxbGmkZPs267IpdmBJM5SBAUqp3EHc+7HQe/mKn6dhvAa48nbiU8u57aFTn4lNwk/8A6zxONSnci36Cmr3MRTgVKiym0G90yXUTNaW/pAB0FV3ZmmFoQKs9obrWybRm0mQW9OvUzT/AX0qO4kGn7TFW22QkkRvYWMUOykUUhHWu30G0RFXGVPJMlegQOad47etNiltraovo522uxMxPNc8M09Vk1IbZJj0qrrAkryDba6BVgnZ884qHU6cKannGWCuEo5BCKW2pIpwtVeERlkUUttH2dCCMmKivW1HBpexXQ/W6sFiltp5WlFaWRQyKUU/bTzaxSsKIdtLbV12Z2ehyYM9D0o293ft9CRWD/wAiKdM2Xgk1ZmIpbaM1mj2NGYoeK2Uk1aMmmnTI4pRU6WJpCzS5orhIhilRJsClS9iH65Au2u7afFcp2Zjdtc20+KUUnkawJXIppJp8UoqeES+chu411SRTopRS4RD2SGqSPepwy+lRxXdtS/GmWvJJbJ5WKhDRxS205rZHIIpLxpA/JJjKmtOKk0yr1E0Ybq7duxYqJyWkawUtsAaOZqLxTRbBfpXUtK00ouK2OSk9AJzSFS3bcHFMFbpxo56lYzbSZCKtdFtiI+vWpdWQwjoKz91OkjT0/LKiw4qTfJprWBOBFOW0w6VLyWsIM3QM8mgHtkmpo9ZpjLPBNKL4hJchoUDkUVYtgwaEeyfWnWnYU5WwVIOv2ARA+tAHTmYqY6o00XzzRFyjgJKMsnLuk2jPJofbRVzVFuah8EngVpGUl9xlKMX9owUampUptb76gfSsOlROhqpJSJjyiXGi1QECKtLVZXT3CpzVxY7SrjnBpnZCaLHVaRWGao7/AGWB1qzGsnk1DdvLShKUdDnGMtlWdOR1oi1t25rl9pFDF62ty2ZUo6E9ieDFKpfGWlRkLQDFKK7FdiuizkobFdiuxXHGKVjoUU5bZqBnPrU9u6Y5rNykjaMIsazQYNJWqFknr99dtoRS5MfGKJC4JqWywB5qMMCYIFTi2g5FZtmiQ65rGXPP3UHe7RdzmYqZ7ydBXDqAOBQvwNjbeqPyolbpPWhRfJNT2x6ikwQSIjmnRAxFK2yiuXNQKkoju3P9CgdpJmKOW4popFU0+VCqwOy5FTnUAU+5aHQUxrIFLYyE6jNTWtUtQY9KfsFMQXcvKR70C5FcupHBqILVRiTKVD/Frm80gtdArZRRi5sYTNIV2KQqlgl5OUZobsUGVpKPeon9RcKjsu7yqRPWq67YFMS+wpxv+1ZJSiauUZDF08067poMTNcFyuNcq7kyPoQ0A02a6tKK0iZy/Y5XIp0UoqrIGxSp0UqdhRCPlXaDXtmwY/apkxkx/oY5pXO29OOb1v6MDz8qzsriw2lFB6ftmw/w3U+rBf8AyijrRQid6D5mk5UCi2N21Ja0pbgUJrdULZBDr16ihf8A5+3bBLXAB85P3DNJt9FqK7Lqz2YzzEffUNywVwRFUC9/bKcJd+jBZ/1mu6r9I9pht8K4QOu5d0/0+tSnKynGNF4tgegpeGOKzQ7+Wf3Lo/6T/MVIvfXTn/iD5qP5NVK+xNLo0QsD0ros+1Ui979N++R81b+lH6fvDp2E+KmPUx+BpNtDUbDBaHpUyWQRM1SnvdpSSC5EdSrQflGabb7fsNAS6J95X/yipyx0kaXSIoOeffiiilthBUVnLd5jxUiatx0NQ4tlqSRbay1ZCO5WNis3lMEhQT/KsX2Z3kZ3JWdrOFVWM7QDcnjk+T8as+2u0WXT3SZ+Aj/q8v8AOsb2NfCG1PLXcfU3v/6oppDu2eq6rs5lEg7h+IoQWmiak0HbIuoG+GZH3GD+Rrl7UZMcURb0KVbIDmkBXRSrfBhbORSinVymSxsUiKdXKAGhaW2nUqLA5tpRXa7RYHIpUmcASTA98CoBr7X/ABE/6hTAnpRTF1CnhlPyIp9ACpRSpUrA5FKK7XadhRyKVdpUWFHk95Qy4AnH1oPxiDAH3j+tBWNWrsAZGQCQJgE845xJ+laC92ejKzWHLqqg/tLbWzuLKioDkFzuBC8kdK5FNI7XFsAVwecewFP8IRz9+DVY/aZRgrBQSJETJBOORzj0qy1O62EYDeLk7QzKr4JBlTJIkfEMe9Hs+A4DrtsASJPyg022fWB70R3XY3tZbsuFO59pXavAVuPwM+1G98tJZs667YtKRHhkZGzzIGbEYEn5U/ZWGLh2irZgOGn/AF09a4LTGuaW0pR38wC8gJmN22csABJHz/Go9Z2j4XoycyIBIHPlJnnHpg80/b8C9fyJgZ6iPakHA5P4VU3e9JmRbUD8fwrh7y3WHwoB1id30k0/aHrLotXUJ4P31U6ftC5cHlKj5zjOcgfLiuL2ldVjCHbEevXJz7Ype0r10XbL7123aJ/zqqHaKlouBlSckYJAB4jPT8arL/eS7G1BAiCWEtPzHtS9nwLgjWabtF0kW3K+u1uv0qHXd475IBcsF8w3Fj5vXBHrWX0mtKZA6RO08kj39jU73i8MwyR8vzq4yshxo2Ha/ea+bex33K+3cIX1U+k81B2U5uXrNtAN6nf5sLgXDGM9KrdeWZioBhRbiB7KTx8vxqw7uX1t6lbrmF2tgAlvgccD3ZRPFJtaGk9ll3in9jtJE2lMf8zuxHvE1N2T3nuWQFPnQdDyB7H60y8g1b2xaJGy0oO4MMgtPCmR5l49aou07v6u227g5wMnHEjkTyJ6VcZKiZRyb+z3ysQN24H12iPfg1N/azT/AL//AGt/SvOF16EBpgNxiBj/AN1P0mDHrGM+4oTXyJxZtn782Qfgc/QD+dFW+9unKg7iPUQZH8q898QUhcmtMEcT0e13l07CQ/0gz+VD3+9VsfCrN/2isCLoFOXX9AQT70Y7FxN7Y712iYZWX3wR+Gamud5tOPtE/Q/zivOv1x2O0GD7Cor1pgckE/P+tDcR8GbO53vbcYKKvQc/eZFC6jvsw4afko/M1ktprgSnaDiXOo7zO/xyR7k/lxUKduD901WkEc10jH+VCkHEuB2zbJ6j6VYaXtMj+7uH74/A1laeLnuKOQcTar25fA+IfUA11+3b5+0B8lH9KyljtBhy0j8KKXtAHrQmhUaFe3L/AO996j+lI9u35ndHtAiqRdQfWnC8feqFRoR3pePgU/fSrOG6fU0qKQUefizeQYLKBnmB6TFHdi9rlbbLcAa0ckMcEjjEZIE/fQeo7cS4JuoxcGUG9mtCAeVdj129eB71VjUN0bHtgfcK87Z32X1/Xo1z9jZRYBkggSPmRzMVcaAlWa9et+Jbsqq/ESFYmVEjIG4tMDk+9ZfQ22bdnfgcSYJda02g7Tt/qWstb1V2upAbHl35I3QD8Lf6NK2GB9rT3WK3beyJANxPLBKjzMxEmePmCBwKC1i2gYe60tM4LDn7WfzNMtbLiftXvFVB2+GAwZpxuCzED1+XtVVo7ZuOLQuGTMyvlESesH05qHBt4Y+SD9V2ZbjFw5MgDIx82xVe2lI9/X+WavF7HIQpuEGPsmZnd6wMitVf7AtW1tI+rspdNtAiXCV3BwoHX1BH0q0mlliTTZ5taBHqJ4j0+tTnVQANvE569J6e1XvaHcvbYu37WqsXktKrMLZDGCQoGOhP5VTaPUW0VpY7XVVcYJKBw1wD+L4SP+X2mlkAPxiTOQfpB+7rXXvSSTJJq87W7ItXAp0ogQRLAqXLE+HjiYx05p2i7r3FLXH2PtuMNgdlJItWm5j4SLgnP9adMTZnAzfu4rsMZwMGPwkV6T2Z2YLdpNQyrvKI1kSPByqFRsmCGLGZk+bEGCK1P0fXDdvlmstFyDDvEkFgeBAIJyf3farlFLTsUW3tGE3PwKMt6xSBLAGAPw96ue0uyRaS1buWmtXGS424ukNsuXQhHnyCqieD5QYPXPtvCvyAFkQZgmZ69QPwqYz4lSgW36z4m0kQzkTEgYO1IPMbUB+dPsawIwPPzzIxgz7wfpQMMXTzNhxHmODxIzinW9WfMWBJ3Rhj0VSIjMncTWbk7saWKNC3bNl08MwJkTEMBIOGAx1qgfVeEQEvM4USs8A5iAfQ/maDua1nghSPLnHJBI3fUBSfck9aZ4bbSSGHmOciIVf9fWrUmiaCLOgdtjF0WcAzJG0AZCgkDI6Zz71cW7JW0UN5vMdxEnaSsKCCciVEZGIHpVJZ1xiOS1sFjtXBLWjjBI49uT0ou0brhYkL4yrIjECzJOP+X51Mmxo0ndbssaptm9hC+I8rkIvIWYk5BIJHFEa/sC5aAM7ldd1siJIkQXEwp+RP1paXvBdt3mHiKgNq8nwIQCAGGAqgfBHyJ5qn7S75XbqafYGFy1aAJDAAsMtKjBE4IIPURVSnNfaxKK7Q8CfUkfFBEr9JHSr7QdieHcCajw3t7WKgn/EAWfQnkD5qfSsvrNer3GIUK5OYLq9sA4Bzkjgc8Z4ojtbvAdVcV7vnZZCqS5AXn1xGah+SUsMpRjEue9Wms2r1vwYCm2rSpkEl3BIIPt09KrLl31I9abrtXbBXwFmwAF2gtIIEvBfoWLsBJiaE1xgb1BZDxkSMfaAGOCc9IrohONJMylF22gu0zMQEEkmAMZPsPWoXuGTJ29DyfnUGh1Mg4GPXAHzPT76KRgw5mOFUiRI5jPp09K1UkRxYxH9CT1PEz/6pNdg9aMeyojfJXzAbYBIk5PP+vxC8WDIgD3k/LOc00waHzPIM9OAIroswSD0p+mdbkZAPuI/CMmn3AIjkg+4NLkHEGezAwSPUGpdDcgbTBBPrEHoT7UTZ05O0SucgFokdeMjpS/8AjjMBlB5Gcx1+71o5LTCiUakKcgAj/XzqQa231b/X0qDtvu7f0zKt5RLDcIYNImOnBkZqvNr159uBQs6YP8Fvc1I6MsHicGu1UK4GP5UqdsVGa7R7IvWGZLilHXlSII+f9RQQt+5Pyr2fsvvNa1F6dbZ0107ArG9btIQyjPnM7hAMAc1Sdr6PQ3bD3LGn01oJcYBGvE3GC/EUA2uVkgjkRP04FPNdnW/E0uT0Zjuxb2BiTHmVobB8u4Yn3b8Kr9Z2OSzG3udV2ljHBdj146dYoe238S8D16/WrDTaj9mVDrl04JkgT0mDWt0ZtWabu32RcS0lvG+4WZRvTIIBWZYFSc4McUrfcvV29SW2B0JaGVlMy234eRBOZEdeKpezAW1aDeEJJG4sVIO3BBBHFbAi6E3frH2d0eK0j+HnnFS5MFBLJX3bDKSGUjpn16xV32f2lqCEPiXnDOV2r4UKoAiJXgcZJ6e9VvaRceVrviwxg7y32VMieBn8DTrbIEs7vD/vLhHi7okW3JI25mAfpPtVN3GyUqdFpry97TvbuJqyjoNyhLEmLQvcqAZ3ALzyCPc4Ttnsy1Zu3US4x8NmUKymVj3DZIPUAZrVv4Phn/dMW3GXvgY0VlT8hDKP+XZ1Jqp719kk375WJ8W4cbyW/aQBBwpAn2/OsuRsk+issa61MtbDuzLB3XMcATJAMesSTya1DWBvGJDbicSJ2ovJ+GVVRA5j2rG6fRXFuKGEedY6YLYn7jWzdv2yDHwOes8p9OtVGVkNB2m0huoLXlFtC5ClGcTcDeJwwABG7AHLHq1Otdlnc7EwXK23i1eQ4cbN48QjbuvAzHUnoSCeyIBbIHP2ivFq4enOAflz0qwW7O/zDzX1H+8Fpi7p16/3npt6fD1oNIt0ZvvP3fW5ZNyf91RVW2FuISDHhwxOAFMz/DHOKrexe5emvaO/dcXEdUuk7W3A+GF/ePJ3jr61q+8WpJ02oAO4t+roP2pu/wCEr+hnmdsfxdazfZmvKaDV24O+6b1u2IySy6cERAPCt0pSdBt2YFWaASDM/wAUiIIIIzM/XFPe4HJY4J5yV3fOOf8AOpTc8Ntty2VO4kyT8G4ge3TnrRx0yBnS7aNt1MEMrSDzmMjH5ip5fsLZRm0h+ExOOeI/l/Q08WWggHBzyYyAOPkB91WJtWQWBUY+0JEz/DFEdnaawdzEgRG1TJ3EsBzIiASZzx70+bb0RRX6bsy0CCzNgQMxGIEkCY4x1qe7pwEAW4TuJLAAqBxDAzyfl0rc93ewNPrVuD9XtqyKrhhcuCZJDTLMPhBgADMdJo/vr2La09pFt2Zt2zD7W8zM6hQxO8MDIHlVYIYHEUOVbNYJrJX9s2EZLd+yCSwubgysoAKwAoOCWloAJ49qxfaWoNi4AbZUwrlGkAzkMRxBkH35q21Wja/dBVTAQCCZjbIwFeYgLz1Y0Zf7snUsJtkEKiICWU7bahScgAoAplpxmqck/uJ4taBe7vZK6nfctWPEaJf9psUKCASZxzIHHzqqRLSlvHL7lZgo8QAhJ6AqxPXM9KamqOmcbBgGQNzbT9REifXHPrV3qO0rrIr3LlogkObZSy7KYKxFyLhwAYGBuxmaeLF0ELe01zSF1v3/ABcW9soQUCkBHlF6LgqCfLHJrLantG0oI/aEnErcED5jYZwccVadtdt6RxaC2/DK2gHe3bRPEfaoXco+ECCZGTJ9Zqtbs63dU3FBy20W9ha4wiS42AADPX6TS0DZYaXUWdQtqwGcPduIp8RS0kwoO9TIXCYieTT+7emFm/vdrS3LZZTbck/ZKmY+f9aHs9mvadXtsysB8RVbTq+QV5ngnOOfv6vZTLZV2Hhksdr7lIcAw4hTwAegknHrRz+A49lx2ro0vMuy9aU9Qm/ack9JAzmqwWCwIYAEYXaTtY+pBBjrOfWh9FqEQ70uFTxksTnHHEZPvR3Z+owpKsH4I87A5JEQDGSTA5k4qozfRNJgBOwuCbZ2BSSHHUEmI5IinW+0bUbiIE4zz8iMCtJp9ImnLli4uAldptlkuMw8g4g5b1jIqm7aY+IpVbYUljvUKN8xOI+GfUck+tHsekP19g12/vG9cDeiyRxEGCSOcGh11Z2zHmVhIABMKcxjPB++pNJodUxNtLSBgR9q0vWBDMwDScYmeIpdo9iag3ASqqX+EJtRQBHECOsk/OnzI4Gv7y96LXaLW3tK6hFKsGiRLuw+FiDg/gazVw5k4jpPp69aF7Uu6iEF4wSJHw+ZVkTIHmzjM1Ir3diAqoC+dTtXedw/eHmYSD5TjBxiiM2kDjbFe1ST1+lKitN3kGmTZcs277MzvOSVmFghhC/DgDpFKn7pdIfqXbG6fsN/DuBr1tGtIHi4fO25DcgAnkfD86D8NBbLB2DFTgshPURER16VmPGZsyevv/rrWo7Otj9SZm2/4gBMTMYAJ6/LNQqj0XKUpdlLZuGBBbhfs/d0oyy5I+I/GOUI/GKDtgxw/wBnhh/WirJMD4/7wckRifQzNNklp3feNZbzHmJ+Atwvt0ram6fD+If3CD+6bqeJ/I9fesT3WadYnx/bPl29FPrW5JOz/F/urI+x9o4+h6enWKykWir7wX5c5B878KVyFtjM9fbpHvU2hLbLO3xZ/bH9ls3YS7Hx45Aj3icVSd+O0/AuqArHc9wncVB4tyfLycZPyqh1feRriIoATYtweY58+9WIMdVcg1bklGjOvqPTbiXtrQNZ8LjC2D/g6cCJ+bEf/efs1S3+zr17W6gNZe0vjXdtxrblCBcImRbJggSDke/FZXQa9VYOzowLsrISQIJtmWGNykL0ONqn5+mdyOzv1r9auvqNSwOoubNt51XwyzFdo/dgiIrKNPZspOOij1XYiKwFu4t25ZksbfkKEvPnV1UsI3AR7nrmLxP9oQf/AInP/fbFaXtru3o7CK1s3XuXG2Wwt0HcxMT/ABKCRurL6rSXLWpD3EKqtkgnBAY3VgGOD5Tj2rVKtGbbezSdjj44nhuI/wCDejn5Y/HFWSBpb486oAyLfA1FsCY4ELiMxE5rKajtnwt4SHAXzHYxA8S2ygdOlw/UUJqO/q29p8ND+18QESAWNzxCFn3YZk8j1qksDT1/ezRd5O1r2m012/bDG4j2NoZUPxae0rYUQcO31npFecf2gueM18r548Yk4G8kkiBEZrWDUjXINKf9nN10begBjYlpfh3DpbJ59qrO3/0d37F0Wkm8biKiOYTcTiCC2Du5M9aUqqhq00B92UXtfWXPFBVvC3SCSJXYgwTnHvVx/wDGaC3ev6a7du24CoXBabm6GYSAxxKqZia72L3L1ug8S5bt+G7Wmgl7TCEuWzcOSR8M/PpVHfs6i7d3srPcc+glm9h144HpSlUcImC5ZYL2n3XYaq8ltXNufIzScGAGkCWjPSans9y9UjEbQQD8cnapEkgyBkQ0iOhiaM053tca5dSw4bzkb1bzeRgWRGaIHwzGDieRNSFSGt3luNLblDXS7eYxEoADEGcQZ5rJtl8UrLjs/tluzCdzFi6osLbjcDLCGYdA54kzjFB3u82o1q3fM1yfDDBU2rvX4ZAGJCt9RWE1HbmouBfEvXH2wF3MzbQJgLJxEnj1q07v3gEuM11rfnXzKJJ8pJBwfWadW8ltcYl9prOt3ljp5RiwBYKXAjyj4xEQOR+dEaqxcs2kfbcPjF5UDCqkDDW3xmfKwHAORVadUkCNY4yclBmAMZXpz9a6dYIUjWwDOTbXOfliOKr1q7I9v01SPQv7JHXaNFRVXV2Bbtm5cY7d2VuKGTcGysewiMQK897S7ram226+AGZ9vlDLjKhi2zaFOw85wZ616D3b7PsXtHaN7W7cXohQNyvIZxH8KxH8HuaIa9ouzVOot3v1hwAAp3IMqdjBgMYJHp5/ao8fjh400m/+5/mxNuT0ea2e6Vy84W1ucgcK6FoGZgECIk+vtV7Y7Lv6JbV1bepLGdyvuVFydoU4DEgAkGY98xKP0lW33Tp2DsRE63UvGPNjcNxmevtVbfuafwjt1Goe8d5O4fsyxMqCrMSOYmTzVbwLWgntRF1UeBau2biW8gK10u7MJIAYC2JY8DPt0g7T7BuITbL27jW7YcebKZG8MJJDbmI288npU/dW3q7L/rKWxet5A3sFkK2cTIytbTtDvBqtSjWbSWNE77RPiEuzZbFxBK4U42yd3ODK1ixr5PMT2K25RebwmIG1VtXCT8gYmZ6c4qfUam9aUOlyF3EK6yj7lCkblZiduRmImc9Af2t2PFwm/wBp2rl0eUr4l24w5xAt4Eg49/fMmlTT6JD4jC5dJWLbFxadCpMsqgGAQpBJHxfcr/cv9P2r8/1ldZ7ae9sF26VAYPu8ztKNugST6dccUztPeWtHeHVvEFvzA3WQkwXCklTgY9fWt5b7JGstWblvQWSk3BdcXXMbGxtHijduznNZj9IJtLqvBs24FsIMBpU7EJWZzGJJqqaJ6ZQ6fS3wd37Q+dfMFZoP+HJGAfLHPSrZrfabXVZZZ1EK1toIB5CiQR8RBHuaD7F7Xt2mHi232AH4N284kDzyAJ/Ou9ndosLpH6xesWyT/dsw2g8Qq/McD6VSVk6CT2vq0YrqdRdUeYbGJGOOGUg5B4P51Lq9fvusrDTliNs21JtLlSPMBGBIMdS05kmnPfPXIxC3bhBMjeBcZgMfaBkR04+6naTUi8UGolU3HeQu3B4iEPHp90TNJj0E2LKq9wTaMMZPnZJBYSh2/CYBB96VCdutpbLhYuXQRKujqAV6cpzyOOnWuUvqHa+P5MrbI28f0q7s6V30ZacI0gH4TAO/p6VmXumIq8sdsEaPZEAE56ncCDA9v51bZBGsQMKcjhj/AEpl7Uldo/iJndI6wIqC3rZMAKfp91RMkuf6cetS5oEiy7BvOL6sGKkBpYFgR5ST8IM4n29a9XsjfbDKpA22Bm4wkbiP+kn7ugryDs28q3JIBEMIIyJBHT75rfaHvrZKhTZyfDXyWpUeGcEkwBu6gT0z0rLstFV+kqwwuoYgecfEW6r1PoAPpWb7L1DIZmccH2II5wM1oe+WnbVuDbG1V3Y2wCxYyfKTOBigNH2elqRestqGaDuD3LaDCnaf2RLGZzjjrzVPJOEPXt11ChLG5VfeLZJNuevkkgz8v50fre9eovpsuG4qkKDbQbbcLG0bVgECOvvUGk7H0N5ktsH0zNvAbcbyzt3DdKrAqov9kFLmzxbSkEiWuELBEggrPy9qKS7HzQZY1TeItoK+1SDgwR5hJM/Z9QInFKxZdQ3l1a+X94H7S/DHX+U0zszswtdwFvMsAbHJgh43SYkEcflUr9kPaV9+ndDABHjerKQJOAcT9K2joh5eCZNZeFor4mtALgkES2EYDHUeY/Wk/aN3ag/WNSo2kwUnl2kkTAOB84FQppjsEJfHmJgXQT8I6xx7V29uG2DqV8vQyfibniW/lFUIO03at1b4A1D4dPKbePsyJ9D1+dei/om7Vuai8/iarxTLHabZV+MkP0AnI6yPSvNLWoIu5e+BvUQV8nTr6ev1rQ9w/wBIaaGfEuXLpOfD8MKsnas+JkggbsRHPWKmeEOJ6H3m7VddfbtfrARNlxthsm4Q3AM7SDPzxU/6WNebGj3K5U70gbS8nd6zNuIncCJiOtY7WfpLs3dYtw371i2qnyoqXASWMgdSCAORI3H0mtjf752tZYLaUM7spBtlhbZV3EB3IaVHJXOSelYto0SvB4QvaUkyZ3NJgYPP9aL7a7XLWbVpDb2yNxFpFuKU2/b27yTPO6IMUT29oLJ1V65dcK9xy+1XVwCxlsKzQBwB6DrQn6rpZ891Sp3sD5jcUKvlnAWWKgABp4qI7La4rox9rMfOtZ3cRrdtyLqWyzAy4kEbYgcdartd4WDaIZQCZ2mRHqOB9Ceuauu7xLWmhVfON8RwPb51qtkylaoMOpuwP9o05yckYIxgZ55+8Vw3LpiH0p9ZmDk8Z/0akuaZ4/3ay3tIA6e3P9BUNzR8TpLZ9t6iMnA/P61dmJ6r3JuXhorcPpFyxO+cGTBXzDy/D/3VUfpS1rHQgXLumuAXU8tnDKxVjPxHyk+3UVadzNA36najQ27nxQWdRtPm8h8pO3Jzx5+Kpf0s9mXTorQGmtWZvCPDILQLbyDCiQOkelZs0R5NqAkgBImDMsDJk4B5HvV9pOzmSG2LfJ2+X9oVlhMEpBJiPhbHXmqe12Nq2I3yeFVWuScQEAGcSeOKsbuh12mthnJtJubapJtsWVRuYLInGNwmeKV0NGk7P7Xu2rSqts/E8od+xVkEAMVkyS32p981LZ7Bs3FN0tcGpTaNouNbd23Fi+4hiCoK5/hERNZC9qSqqxYdCCGbqcjMe/3UNq+3igAS6QWJDct5YIH1yRBnn51nzbxQ8G10/wCj+1cTebV1znC3Q1wdYO21knoOeaE7U7F0T3pu+NafbAD3VtgC2u2B4lvny8TMmBzFUfY/eu4srdtreEAjf9kwPPb9GgYkGI4rV9q949Nd06lAzEsXuve2liSqhlPy9QBkbuapTrCRPFS7oY3eZ9JpbdrTtc8Im4roYfcLo8xMKIiTERzWBHjeK5Bck/aAYSMGDjP+Vacdv29Qvg21a2m22HZbn94bQi2SpxjJxJqbSXzbVzFxguQLhB3HOAD8PAyY5qk5S6K4pdmbFxwfPOB75HAImJMflTk7XVLxNv8AaDbGZAOM4YmD05jFWXbPYmpv3gqWydyK6Im4sVdP2bZ3BtxJBUQQEJOBNPtdgL4qW2AUONyK0bMKE3XHADgMVjaRIxIBpNuqYlh2jvcztHT2rjeLpxeFwrJN24uwFugBg/M5xzXr/a/cLRom22RbaZBu3WK5LMxO6cBVaM4z6Z8n0vdS4mpFtmRSEDkhlKr5d8FhIBlOsdMUv0kdu6q7cTx9RbuKy7lTT3N1tRPwsAdu7AOZOeelTyk8DSrJuNV2z2Ba2279hLt1FCuyWcMwGWk7d087szSrxa7r3ZiWYk4yxLE4jk56CuVVyJtFhf03ZZB2XNQHMgKyWnE9CSNuPYD61WL2WjsAt0bcAkqUPOfKCZ56n7qrLikZIg+1TafXsvAnr/7obdYEW2m7BQNi8pxmQQQegjr/AJ1Pd7EAIYXF3DnKAe0ksPQffVQ3apPSP6/Opv1lsbvhIP49McHmod3YwwdguxIQF2MBdjIW5EDDZPSB60eO4faIPktakYn+6eB8zwDRfdvVaXTX7F9lYC26O83FeQrjdtti2D9oEefkZkV6dqv00dnbH2m6SVMDw+u2Bnd+dNX+kaWMnh1q9e3bfGMiORPIweDRNvWakGPGtHIxKg8iPsj2onW3dIyTaUoxUAphgTnMl8Yjj2qtbTjeHCtPoBMdBnrj8qtN3kGg7TdrawnzPbKggEyvHUiD6GtD21+k3Wreuiymm8IXHFsiwpbYGIQmeu2OlY42IEKGBB5hjKkfKum+q7V8+XA9Bt6jjmk27Eanu33ku3NVd1FxkW4Rag7VUShMQvHQVP3q/SRduv4LlL1tNwdWS3BZgRghZXbIMqQcHNAP2LY4F3PXykj6YBoK/wB0UfIvAN/yMB9RVMmilbVSTtVUUsTtXKjnA3ST0Ekk1YadWvSE+KBCgosrOYkgCKKt90XBnxrRg/xD+XtVj2J3H1F2/bS06M0zCseAZJMjAFLk0OgLtTu/2lZRr5sX7dsQxuEMFAJAUzMZLCstdvsT5iSeuZMgV9F/pU1BGjTTxtVrfxAmS6KCibYxL7MvGY9K8E1mhbdIWepB6SfURVcrY6ItOy/ERJ9etWfZe1sG4QB6iRABYAiY+yB9aqLKjI5PUfPgUVZ1AWRE8fMfKsmCwS3JNyIhckYkkQSuetH9md3718hSjsrmAfhAJiCSw2gQeeKAu3SyqCSu3jH4ZzGaNs6k27ZJ56QufNwfpH507yDDO1e6d/SDZc3Bcwpu4IPUAQCMn2zVbaRshQzBJOFkgYBB59ImiNb2n+sNuuM5MKoBJO0KAq7QeBArumQqvxGAfMJjdB4jrgn7j61lKZVEWqQrHxqeYLbDk9AemD91QI10keW4VDAAk+UGScngn+lWvaFhrwGcGSWbLjqACTJ4IyTwKs+6gtvct27z7YuXD4YO1ZNt8kgAhiFPB6VXjnyiFGp7s/pUGl09m09u5cIYlyrBQiBgECqRLnaJORyc5xban9Kll0uLf0rIzWhMwYLJKkBoJWGB3D29ceZd6B4V2Ftr5mO0W33yBHOTBM8fOqzU9sXLxDsxYgKqhjhQoAAEdBAxV02sFY0WvaWtsrda5pdy24DQ5LREEkMRJyAckx61X6jtm/fVll7q4/ecqTzH0EUztDtNEO1dzlSRJ8oIDEpgkkR8+lD3e1rtyyWJhbbCImZYsTJETx9Jo4NLJH4B9YGEhQSeCcEz6f50LotFcvuEEDMFmgKvzPQe1FDWqVgGcg8Zn5mi9RpyybgGduREmBmesdTwOTSUqwIA06It2HJMbR5CuQOfNkdBBg1faHW2LaubjXU8QEKqsBB2yZ4LfEMYFUnZekZwdtxUMRkGTyMQD6kU7tjTPZ8PxCG3DeuBxMHpPIP3Cm1Y06ySdiXW3SAWJMQRIyPTjr1Bqx7ReHBcFCdpMRGV3LIXAw0/WqEXmlQGiecHp1FGNba8N0iehPtjPoSB/lQ5VsVlv3u7a011rPgTuS0lt8+UsJYnJMDzkRnj3qla4gViw2sRgyeZwfeCPwqG5oWU54Ikxn26VFq7pNqJBgxxk9QfSRmjegewgau8TuV7k9G3NJ2+sepo7tbt46oBrwi7HIAAiIHljJkAkz1OOIzdjUMvBq0snxCC49CCPYRB9c9Pah4BtjLu0faJn1+7pSqQXXH2DEmOtKhSoAFsqw9h+VMtOQMUqVHQEV8eaj9GuD9KVKlP7RHL99thE48v5dPTgVAhwfpSpVcNDO3WIYgcA1IpmlSq5aGOY0PrGMjPrSpUdAXyaNGa2CoyAD0nHt196d2hoUQDaCMn7Tfu+5pUqy8LsTK9brQfM3/UfU+9aX9Gt5m7QtgsxGy5gkkf3TUqVay0VHZ6H3+AGk4H95a6fxivKdfcIsXCDBgfmKVKsI7Q/JszNkxJ+X50S+LmPX+QpUq0ZmXlm8fDLTBzBGD9CMiptTfYICGM7R1noPX50qVQ9HRArW1bs43GYBAn5T+dS6dpYg8EA/XbP50qVZTIkbPsXSpssttWSl5ySATuTUKqmT6DEVp+++gtpfG1FE7ifKOQ6D8mb76VKnHokxmoaZJjnoAPX0qi1fLjoBI+c8/OlSrP/YEtFa43M054/GZoG/eYW9u47SeJMdDxx0H3UqVdnZIPa4P0/MUc99hEEj4uDHCiPzNdpUnsaLPs+4SM+aWzu83p+9OcmqbtfUMbgk8AR6CQOB04FKlQmBDp7h3ROI/lP8qtRZHhK3UuQeeApIpUqjydAg/RcH3I/FZNUdy2C5EcKfypUqjx7Yvkj7VtBXG0Rjp8yP5VJoftfI/+M0qVavQia4xCKQYJmfoBFcpUqktH/9k="/>
          <p:cNvSpPr>
            <a:spLocks noChangeAspect="1" noChangeArrowheads="1"/>
          </p:cNvSpPr>
          <p:nvPr/>
        </p:nvSpPr>
        <p:spPr bwMode="auto">
          <a:xfrm>
            <a:off x="63500" y="-752475"/>
            <a:ext cx="2943225" cy="1552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752600"/>
            <a:ext cx="7655994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35</Words>
  <Application>Microsoft Office PowerPoint</Application>
  <PresentationFormat>Presentación en pantalla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Hello / Hi. I´m from………….</vt:lpstr>
      <vt:lpstr>Cape Town, South Africa</vt:lpstr>
      <vt:lpstr>London, United Kingdom</vt:lpstr>
      <vt:lpstr>Mumbai, India</vt:lpstr>
      <vt:lpstr>New York, United States</vt:lpstr>
      <vt:lpstr>Sydney, Australia</vt:lpstr>
      <vt:lpstr>Toronto, Canada</vt:lpstr>
      <vt:lpstr>Tegucigalpa, Honduras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/ Hi. I´m from………….</dc:title>
  <dc:creator>Any</dc:creator>
  <cp:lastModifiedBy>Any</cp:lastModifiedBy>
  <cp:revision>1</cp:revision>
  <dcterms:created xsi:type="dcterms:W3CDTF">2013-01-20T13:16:53Z</dcterms:created>
  <dcterms:modified xsi:type="dcterms:W3CDTF">2013-01-20T13:33:51Z</dcterms:modified>
</cp:coreProperties>
</file>