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5" r:id="rId9"/>
    <p:sldId id="263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66" r:id="rId18"/>
    <p:sldId id="273" r:id="rId19"/>
    <p:sldId id="274" r:id="rId2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y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D650A-7C60-4C94-9584-FAEA4A46ABFB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06CAC-83D4-4AA1-BC2A-EA6335052F27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06CAC-83D4-4AA1-BC2A-EA6335052F27}" type="slidenum">
              <a:rPr lang="es-HN" smtClean="0"/>
              <a:t>18</a:t>
            </a:fld>
            <a:endParaRPr lang="es-H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HN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632BCAB-5830-49DE-907B-4F21E39F97B0}" type="datetimeFigureOut">
              <a:rPr lang="es-HN" smtClean="0"/>
              <a:t>16/11/2012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HN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E28419-861C-4B7A-8FFA-D615E546BDEC}" type="slidenum">
              <a:rPr lang="es-HN" smtClean="0"/>
              <a:t>‹Nº›</a:t>
            </a:fld>
            <a:endParaRPr lang="es-HN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9.3</a:t>
            </a:r>
          </a:p>
          <a:p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got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Positive</a:t>
            </a:r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 </a:t>
            </a:r>
            <a:r>
              <a:rPr lang="en-US" b="1" dirty="0" smtClean="0"/>
              <a:t>He, She, It HAVE </a:t>
            </a:r>
            <a:r>
              <a:rPr lang="en-US" b="1" dirty="0" smtClean="0"/>
              <a:t>GOT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  <a:p>
            <a:endParaRPr lang="es-HN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1524000" y="32004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has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objects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has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 new</a:t>
                      </a:r>
                      <a:r>
                        <a:rPr lang="es-HN" baseline="0" dirty="0" smtClean="0"/>
                        <a:t> car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Contracted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form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He’s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new car.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I</a:t>
            </a:r>
            <a:r>
              <a:rPr lang="en-US" b="1" dirty="0" smtClean="0"/>
              <a:t>, You, We, They HAVE </a:t>
            </a:r>
            <a:r>
              <a:rPr lang="en-US" b="1" dirty="0" smtClean="0"/>
              <a:t>GOT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43000" y="3276600"/>
          <a:ext cx="6858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524000"/>
                <a:gridCol w="1524000"/>
                <a:gridCol w="15240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have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many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children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have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Contracted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form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There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 </a:t>
                      </a:r>
                      <a:r>
                        <a:rPr lang="es-HN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contracted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form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Question He, She, It HAVE GOT</a:t>
            </a:r>
            <a:br>
              <a:rPr lang="en-US" b="1" dirty="0" smtClean="0"/>
            </a:br>
            <a:r>
              <a:rPr lang="en-US" dirty="0" smtClean="0"/>
              <a:t>(?) + has + subject + got?</a:t>
            </a:r>
            <a:br>
              <a:rPr lang="en-US" dirty="0" smtClean="0"/>
            </a:br>
            <a:r>
              <a:rPr lang="en-US" dirty="0" smtClean="0"/>
              <a:t>How many children has he got? </a:t>
            </a:r>
            <a:r>
              <a:rPr lang="en-US" i="1" dirty="0" smtClean="0"/>
              <a:t>There is no contracted form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Question I, You, We, They HAVE</a:t>
            </a:r>
            <a:br>
              <a:rPr lang="en-US" b="1" dirty="0" smtClean="0"/>
            </a:br>
            <a:r>
              <a:rPr lang="en-US" dirty="0" smtClean="0"/>
              <a:t>(?) + do + subject + have?</a:t>
            </a:r>
            <a:br>
              <a:rPr lang="en-US" dirty="0" smtClean="0"/>
            </a:br>
            <a:r>
              <a:rPr lang="en-US" dirty="0" smtClean="0"/>
              <a:t>How many children do you have? </a:t>
            </a:r>
            <a:r>
              <a:rPr lang="en-US" i="1" dirty="0" smtClean="0"/>
              <a:t>There is no contracted form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Question He, She, It HAVE</a:t>
            </a:r>
            <a:br>
              <a:rPr lang="en-US" b="1" dirty="0" smtClean="0"/>
            </a:br>
            <a:r>
              <a:rPr lang="en-US" dirty="0" smtClean="0"/>
              <a:t>(?) + does + subject + have?</a:t>
            </a:r>
            <a:br>
              <a:rPr lang="en-US" dirty="0" smtClean="0"/>
            </a:br>
            <a:r>
              <a:rPr lang="en-US" dirty="0" smtClean="0"/>
              <a:t>How many children does he have? </a:t>
            </a:r>
            <a:r>
              <a:rPr lang="en-US" i="1" dirty="0" smtClean="0"/>
              <a:t>There is no contracted form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Negative I, You, We, They HAVE GOT</a:t>
            </a:r>
            <a:br>
              <a:rPr lang="en-US" b="1" dirty="0" smtClean="0"/>
            </a:br>
            <a:r>
              <a:rPr lang="en-US" dirty="0" smtClean="0"/>
              <a:t>Subject + have + not + got + objects</a:t>
            </a:r>
            <a:br>
              <a:rPr lang="en-US" dirty="0" smtClean="0"/>
            </a:br>
            <a:r>
              <a:rPr lang="en-US" dirty="0" smtClean="0"/>
              <a:t>We have not got a dog. </a:t>
            </a:r>
            <a:r>
              <a:rPr lang="en-US" i="1" dirty="0" smtClean="0"/>
              <a:t>Contraction: We haven't got a dog</a:t>
            </a:r>
            <a:endParaRPr lang="es-H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Negative I, You, We, They HAVE</a:t>
            </a:r>
            <a:br>
              <a:rPr lang="en-US" b="1" dirty="0" smtClean="0"/>
            </a:br>
            <a:r>
              <a:rPr lang="en-US" dirty="0" smtClean="0"/>
              <a:t>Subject + do + not + have + objects</a:t>
            </a:r>
            <a:br>
              <a:rPr lang="en-US" dirty="0" smtClean="0"/>
            </a:br>
            <a:r>
              <a:rPr lang="en-US" dirty="0" smtClean="0"/>
              <a:t>They do not have a dog. </a:t>
            </a:r>
            <a:r>
              <a:rPr lang="en-US" i="1" dirty="0" smtClean="0"/>
              <a:t>Contraction: They don't have a dog</a:t>
            </a:r>
            <a:r>
              <a:rPr lang="en-US" i="1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Negative </a:t>
            </a:r>
            <a:r>
              <a:rPr lang="en-US" b="1" dirty="0" smtClean="0"/>
              <a:t>He, She, It HAVE GOT</a:t>
            </a:r>
            <a:br>
              <a:rPr lang="en-US" b="1" dirty="0" smtClean="0"/>
            </a:br>
            <a:r>
              <a:rPr lang="en-US" dirty="0" smtClean="0"/>
              <a:t>Subject + has + not + got + objects</a:t>
            </a:r>
            <a:br>
              <a:rPr lang="en-US" dirty="0" smtClean="0"/>
            </a:br>
            <a:r>
              <a:rPr lang="en-US" dirty="0" smtClean="0"/>
              <a:t>She has not got a dog. </a:t>
            </a:r>
            <a:r>
              <a:rPr lang="en-US" i="1" dirty="0" smtClean="0"/>
              <a:t>Contraction: She hasn't got a </a:t>
            </a:r>
            <a:r>
              <a:rPr lang="en-US" i="1" dirty="0" smtClean="0"/>
              <a:t>dog.</a:t>
            </a:r>
            <a:r>
              <a:rPr lang="en-US" dirty="0" smtClean="0"/>
              <a:t> + </a:t>
            </a:r>
            <a:r>
              <a:rPr lang="en-US" dirty="0" smtClean="0"/>
              <a:t>does + not + have + objects</a:t>
            </a:r>
            <a:br>
              <a:rPr lang="en-US" dirty="0" smtClean="0"/>
            </a:br>
            <a:r>
              <a:rPr lang="en-US" dirty="0" smtClean="0"/>
              <a:t>She does not have a dog. </a:t>
            </a:r>
            <a:r>
              <a:rPr lang="en-US" i="1" dirty="0" smtClean="0"/>
              <a:t>Contraction: She doesn't have a dog.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</a:t>
            </a:r>
            <a:r>
              <a:rPr lang="es-HN" dirty="0" err="1" smtClean="0"/>
              <a:t>xercices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Complete the following sentences using either 'have' or 'have got'. In some cases both forms are possible.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Peter </a:t>
            </a:r>
            <a:r>
              <a:rPr lang="en-US" b="1" i="1" dirty="0" smtClean="0"/>
              <a:t>____________</a:t>
            </a:r>
            <a:r>
              <a:rPr lang="en-US" dirty="0" smtClean="0"/>
              <a:t>beautiful new house in the countryside.</a:t>
            </a:r>
          </a:p>
          <a:p>
            <a:r>
              <a:rPr lang="en-US" b="1" i="1" dirty="0" smtClean="0"/>
              <a:t>____________ </a:t>
            </a:r>
            <a:r>
              <a:rPr lang="en-US" dirty="0" smtClean="0"/>
              <a:t>got any children?</a:t>
            </a:r>
          </a:p>
          <a:p>
            <a:r>
              <a:rPr lang="en-US" dirty="0" smtClean="0"/>
              <a:t>I </a:t>
            </a:r>
            <a:r>
              <a:rPr lang="en-US" b="1" i="1" dirty="0" smtClean="0"/>
              <a:t>____________ </a:t>
            </a:r>
            <a:r>
              <a:rPr lang="en-US" dirty="0" smtClean="0"/>
              <a:t>a </a:t>
            </a:r>
            <a:r>
              <a:rPr lang="en-US" dirty="0" smtClean="0"/>
              <a:t>fantastic apartment in New York when I lived there.</a:t>
            </a:r>
          </a:p>
          <a:p>
            <a:r>
              <a:rPr lang="en-US" dirty="0" smtClean="0"/>
              <a:t>I'm afraid </a:t>
            </a:r>
            <a:r>
              <a:rPr lang="en-US" dirty="0" smtClean="0"/>
              <a:t>we </a:t>
            </a:r>
            <a:r>
              <a:rPr lang="en-US" b="1" i="1" dirty="0" smtClean="0"/>
              <a:t>____________</a:t>
            </a:r>
            <a:r>
              <a:rPr lang="en-US" b="1" i="1" dirty="0" smtClean="0"/>
              <a:t> </a:t>
            </a:r>
            <a:r>
              <a:rPr lang="en-US" dirty="0" smtClean="0"/>
              <a:t>enough </a:t>
            </a:r>
            <a:r>
              <a:rPr lang="en-US" dirty="0" smtClean="0"/>
              <a:t>space in the garage.</a:t>
            </a:r>
          </a:p>
          <a:p>
            <a:r>
              <a:rPr lang="en-US" b="1" i="1" dirty="0" smtClean="0"/>
              <a:t>____________</a:t>
            </a:r>
            <a:r>
              <a:rPr lang="en-US" b="1" i="1" dirty="0" smtClean="0"/>
              <a:t> </a:t>
            </a:r>
            <a:r>
              <a:rPr lang="en-US" dirty="0" smtClean="0"/>
              <a:t>time </a:t>
            </a:r>
            <a:r>
              <a:rPr lang="en-US" dirty="0" smtClean="0"/>
              <a:t>to see me tomorrow afternoon?</a:t>
            </a:r>
          </a:p>
          <a:p>
            <a:r>
              <a:rPr lang="en-US" dirty="0" smtClean="0"/>
              <a:t>They </a:t>
            </a:r>
            <a:r>
              <a:rPr lang="en-US" smtClean="0"/>
              <a:t>usually </a:t>
            </a:r>
            <a:r>
              <a:rPr lang="en-US" b="1" i="1" smtClean="0"/>
              <a:t>____________ </a:t>
            </a:r>
            <a:r>
              <a:rPr lang="en-US" smtClean="0"/>
              <a:t>a </a:t>
            </a:r>
            <a:r>
              <a:rPr lang="en-US" dirty="0" smtClean="0"/>
              <a:t>lot of free time during the summer</a:t>
            </a:r>
          </a:p>
          <a:p>
            <a:pPr>
              <a:buNone/>
            </a:pPr>
            <a:endParaRPr lang="es-HN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Peter </a:t>
            </a:r>
            <a:r>
              <a:rPr lang="en-US" b="1" i="1" dirty="0" smtClean="0"/>
              <a:t>has/has got</a:t>
            </a:r>
            <a:r>
              <a:rPr lang="en-US" b="1" dirty="0" smtClean="0"/>
              <a:t> </a:t>
            </a:r>
            <a:r>
              <a:rPr lang="en-US" dirty="0" smtClean="0"/>
              <a:t>beautiful new house in the countryside.</a:t>
            </a:r>
          </a:p>
          <a:p>
            <a:r>
              <a:rPr lang="en-US" b="1" i="1" dirty="0" smtClean="0"/>
              <a:t>Does she have/ Has she </a:t>
            </a:r>
            <a:r>
              <a:rPr lang="en-US" dirty="0" smtClean="0"/>
              <a:t>got any children?</a:t>
            </a:r>
          </a:p>
          <a:p>
            <a:r>
              <a:rPr lang="en-US" dirty="0" smtClean="0"/>
              <a:t>I  </a:t>
            </a:r>
            <a:r>
              <a:rPr lang="en-US" b="1" i="1" dirty="0" smtClean="0"/>
              <a:t>have /had </a:t>
            </a:r>
            <a:r>
              <a:rPr lang="en-US" dirty="0" smtClean="0"/>
              <a:t>a fantastic apartment in New York when I lived there.</a:t>
            </a:r>
          </a:p>
          <a:p>
            <a:r>
              <a:rPr lang="en-US" dirty="0" smtClean="0"/>
              <a:t>I'm afraid we  </a:t>
            </a:r>
            <a:r>
              <a:rPr lang="en-US" b="1" i="1" dirty="0" smtClean="0"/>
              <a:t>haven’t got/ don’t have </a:t>
            </a:r>
            <a:r>
              <a:rPr lang="en-US" dirty="0" smtClean="0"/>
              <a:t>enough space in the garage.</a:t>
            </a:r>
          </a:p>
          <a:p>
            <a:r>
              <a:rPr lang="en-US" b="1" i="1" dirty="0" smtClean="0"/>
              <a:t>Have you got / Have you </a:t>
            </a:r>
            <a:r>
              <a:rPr lang="en-US" dirty="0" smtClean="0"/>
              <a:t>time to see me tomorrow afternoon?</a:t>
            </a:r>
          </a:p>
          <a:p>
            <a:r>
              <a:rPr lang="en-US" dirty="0" smtClean="0"/>
              <a:t>They usually </a:t>
            </a:r>
            <a:r>
              <a:rPr lang="en-US" b="1" i="1" dirty="0" smtClean="0"/>
              <a:t>have got/have </a:t>
            </a:r>
            <a:r>
              <a:rPr lang="en-US" dirty="0" smtClean="0"/>
              <a:t>a lot of free time during the summer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Have</a:t>
            </a:r>
            <a:r>
              <a:rPr lang="es-HN" dirty="0" smtClean="0"/>
              <a:t> </a:t>
            </a:r>
            <a:r>
              <a:rPr lang="es-HN" dirty="0" err="1" smtClean="0"/>
              <a:t>got</a:t>
            </a:r>
            <a:r>
              <a:rPr lang="es-HN" dirty="0" smtClean="0"/>
              <a:t>?</a:t>
            </a:r>
            <a:endParaRPr lang="es-HN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differences between 'have' and 'have got' can be </a:t>
            </a:r>
            <a:r>
              <a:rPr lang="en-US" dirty="0" smtClean="0"/>
              <a:t>confusing. </a:t>
            </a:r>
          </a:p>
          <a:p>
            <a:pPr algn="ctr">
              <a:buNone/>
            </a:pPr>
            <a:r>
              <a:rPr lang="en-US" dirty="0" smtClean="0"/>
              <a:t>Here </a:t>
            </a:r>
            <a:r>
              <a:rPr lang="en-US" dirty="0" smtClean="0"/>
              <a:t>is a guide the two forms.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Remember these important points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'Have</a:t>
            </a:r>
            <a:r>
              <a:rPr lang="en-US" dirty="0" smtClean="0"/>
              <a:t>' and 'Have got' are used for possession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pPr lvl="1" algn="ctr">
              <a:buNone/>
            </a:pPr>
            <a:r>
              <a:rPr lang="en-US" i="1" dirty="0" smtClean="0"/>
              <a:t>Jack </a:t>
            </a:r>
            <a:r>
              <a:rPr lang="en-US" b="1" i="1" dirty="0" smtClean="0">
                <a:solidFill>
                  <a:schemeClr val="bg2">
                    <a:lumMod val="10000"/>
                  </a:schemeClr>
                </a:solidFill>
              </a:rPr>
              <a:t>has got</a:t>
            </a:r>
            <a:r>
              <a:rPr lang="en-US" i="1" dirty="0" smtClean="0"/>
              <a:t> a beautiful house</a:t>
            </a:r>
            <a:r>
              <a:rPr lang="en-US" i="1" dirty="0" smtClean="0"/>
              <a:t>.</a:t>
            </a:r>
          </a:p>
          <a:p>
            <a:pPr lvl="1" algn="ctr">
              <a:buNone/>
            </a:pPr>
            <a:r>
              <a:rPr lang="en-US" i="1" dirty="0" smtClean="0"/>
              <a:t> </a:t>
            </a:r>
            <a:r>
              <a:rPr lang="en-US" b="1" i="1" dirty="0" smtClean="0"/>
              <a:t>OR</a:t>
            </a:r>
            <a:r>
              <a:rPr lang="en-US" i="1" dirty="0" smtClean="0"/>
              <a:t> </a:t>
            </a:r>
            <a:endParaRPr lang="en-US" i="1" dirty="0" smtClean="0"/>
          </a:p>
          <a:p>
            <a:pPr lvl="1" algn="ctr">
              <a:buNone/>
            </a:pPr>
            <a:r>
              <a:rPr lang="en-US" i="1" dirty="0" smtClean="0"/>
              <a:t>Jack </a:t>
            </a:r>
            <a:r>
              <a:rPr lang="en-US" b="1" i="1" dirty="0" smtClean="0"/>
              <a:t>has</a:t>
            </a:r>
            <a:r>
              <a:rPr lang="en-US" i="1" dirty="0" smtClean="0"/>
              <a:t> a beautiful house.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Only 'have' is used when talking about actions.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I </a:t>
            </a:r>
            <a:r>
              <a:rPr lang="en-US" i="1" dirty="0" smtClean="0"/>
              <a:t>usually </a:t>
            </a:r>
            <a:r>
              <a:rPr lang="en-US" b="1" i="1" dirty="0" smtClean="0"/>
              <a:t>have </a:t>
            </a:r>
            <a:r>
              <a:rPr lang="en-US" i="1" dirty="0" smtClean="0"/>
              <a:t>breakfast at 8 o'clock</a:t>
            </a:r>
            <a:r>
              <a:rPr lang="en-US" i="1" dirty="0" smtClean="0"/>
              <a:t>.</a:t>
            </a:r>
          </a:p>
          <a:p>
            <a:pPr algn="ctr">
              <a:buNone/>
            </a:pPr>
            <a:r>
              <a:rPr lang="en-US" i="1" dirty="0" smtClean="0"/>
              <a:t> </a:t>
            </a:r>
            <a:r>
              <a:rPr lang="en-US" b="1" i="1" dirty="0" smtClean="0"/>
              <a:t>NOT</a:t>
            </a:r>
            <a:r>
              <a:rPr lang="en-US" i="1" dirty="0" smtClean="0"/>
              <a:t> 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I </a:t>
            </a:r>
            <a:r>
              <a:rPr lang="en-US" i="1" dirty="0" smtClean="0"/>
              <a:t>usually </a:t>
            </a:r>
            <a:r>
              <a:rPr lang="en-US" b="1" i="1" dirty="0" smtClean="0"/>
              <a:t>have got </a:t>
            </a:r>
            <a:r>
              <a:rPr lang="en-US" i="1" dirty="0" smtClean="0"/>
              <a:t>breakfast at 8 o'clock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question form for 'have' follows regular present simple: 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Example:</a:t>
            </a:r>
          </a:p>
          <a:p>
            <a:endParaRPr lang="en-US" b="1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i="1" dirty="0" smtClean="0"/>
              <a:t>Do you have a fast car? </a:t>
            </a:r>
            <a:endParaRPr lang="en-US" i="1" dirty="0" smtClean="0"/>
          </a:p>
          <a:p>
            <a:pPr algn="ctr">
              <a:buNone/>
            </a:pPr>
            <a:r>
              <a:rPr lang="en-US" b="1" i="1" dirty="0" smtClean="0"/>
              <a:t>NOT</a:t>
            </a:r>
            <a:r>
              <a:rPr lang="en-US" i="1" dirty="0" smtClean="0"/>
              <a:t> </a:t>
            </a:r>
          </a:p>
          <a:p>
            <a:pPr algn="ctr">
              <a:buNone/>
            </a:pPr>
            <a:r>
              <a:rPr lang="en-US" i="1" dirty="0" smtClean="0"/>
              <a:t>Have </a:t>
            </a:r>
            <a:r>
              <a:rPr lang="en-US" i="1" dirty="0" smtClean="0"/>
              <a:t>you a fast car?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'Have' and 'Have got' are only used in the present simple.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smtClean="0"/>
              <a:t>'have' for the past simple or future forms.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She </a:t>
            </a:r>
            <a:r>
              <a:rPr lang="en-US" i="1" dirty="0" smtClean="0"/>
              <a:t>had a copy of that book.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is no contracted form for 'Have' in the positive form.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contracted form is used for 'have got' </a:t>
            </a:r>
            <a:endParaRPr lang="en-US" dirty="0" smtClean="0"/>
          </a:p>
          <a:p>
            <a:r>
              <a:rPr lang="en-US" b="1" dirty="0" smtClean="0"/>
              <a:t>Example: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i="1" dirty="0" smtClean="0"/>
              <a:t>I have a red bicycle. 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OR </a:t>
            </a:r>
          </a:p>
          <a:p>
            <a:pPr algn="ctr">
              <a:buNone/>
            </a:pPr>
            <a:r>
              <a:rPr lang="en-US" i="1" dirty="0" smtClean="0"/>
              <a:t>I've </a:t>
            </a:r>
            <a:r>
              <a:rPr lang="en-US" i="1" dirty="0" smtClean="0"/>
              <a:t>got a red bicycle. </a:t>
            </a:r>
            <a:endParaRPr lang="en-US" i="1" dirty="0" smtClean="0"/>
          </a:p>
          <a:p>
            <a:pPr algn="ctr">
              <a:buNone/>
            </a:pPr>
            <a:r>
              <a:rPr lang="en-US" b="1" i="1" dirty="0" smtClean="0"/>
              <a:t>NOT</a:t>
            </a:r>
            <a:r>
              <a:rPr lang="en-US" i="1" dirty="0" smtClean="0"/>
              <a:t> </a:t>
            </a:r>
          </a:p>
          <a:p>
            <a:pPr algn="ctr">
              <a:buNone/>
            </a:pPr>
            <a:r>
              <a:rPr lang="en-US" i="1" dirty="0" smtClean="0"/>
              <a:t>I've </a:t>
            </a:r>
            <a:r>
              <a:rPr lang="en-US" i="1" dirty="0" smtClean="0"/>
              <a:t>a red bicycle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following are the grammar charts </a:t>
            </a:r>
            <a:r>
              <a:rPr lang="en-US" dirty="0" smtClean="0"/>
              <a:t>showing the construction of the two forms:</a:t>
            </a:r>
          </a:p>
          <a:p>
            <a:pPr algn="ctr"/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Positive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503920" cy="4572000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You</a:t>
            </a:r>
            <a:r>
              <a:rPr lang="en-US" b="1" dirty="0" smtClean="0"/>
              <a:t>, We, They HAVE GOT</a:t>
            </a:r>
            <a:br>
              <a:rPr lang="en-US" b="1" dirty="0" smtClean="0"/>
            </a:br>
            <a:endParaRPr lang="en-US" b="1" dirty="0" smtClean="0"/>
          </a:p>
          <a:p>
            <a:endParaRPr lang="en-US" b="1" dirty="0" smtClean="0"/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00200" y="33528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have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objects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have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dirty="0" smtClean="0"/>
                        <a:t>new car.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Contracted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form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They’ve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dirty="0" smtClean="0"/>
                        <a:t>new car.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</TotalTime>
  <Words>503</Words>
  <Application>Microsoft Office PowerPoint</Application>
  <PresentationFormat>Presentación en pantalla (4:3)</PresentationFormat>
  <Paragraphs>121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Civil</vt:lpstr>
      <vt:lpstr>Have got</vt:lpstr>
      <vt:lpstr>Have or Have got?</vt:lpstr>
      <vt:lpstr>Remember these important points:</vt:lpstr>
      <vt:lpstr>Diapositiva 4</vt:lpstr>
      <vt:lpstr>Diapositiva 5</vt:lpstr>
      <vt:lpstr>Diapositiva 6</vt:lpstr>
      <vt:lpstr>Diapositiva 7</vt:lpstr>
      <vt:lpstr>Diapositiva 8</vt:lpstr>
      <vt:lpstr>Positive </vt:lpstr>
      <vt:lpstr>Positive</vt:lpstr>
      <vt:lpstr>Question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Exercices</vt:lpstr>
      <vt:lpstr>Check your answers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got</dc:title>
  <dc:creator>Any</dc:creator>
  <cp:lastModifiedBy>Any</cp:lastModifiedBy>
  <cp:revision>2</cp:revision>
  <dcterms:created xsi:type="dcterms:W3CDTF">2012-11-16T22:22:48Z</dcterms:created>
  <dcterms:modified xsi:type="dcterms:W3CDTF">2012-11-16T23:24:52Z</dcterms:modified>
</cp:coreProperties>
</file>