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HOW TO WRITE QUESTIONS.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15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4792026"/>
              </p:ext>
            </p:extLst>
          </p:nvPr>
        </p:nvGraphicFramePr>
        <p:xfrm>
          <a:off x="193965" y="0"/>
          <a:ext cx="11859490" cy="715222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371898"/>
                <a:gridCol w="2371898"/>
                <a:gridCol w="2371898"/>
                <a:gridCol w="2371898"/>
                <a:gridCol w="2371898"/>
              </a:tblGrid>
              <a:tr h="61463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WH-WORD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AUXILIARY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VERB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COMPLEMENT</a:t>
                      </a:r>
                      <a:endParaRPr lang="en-US" dirty="0"/>
                    </a:p>
                  </a:txBody>
                  <a:tcPr/>
                </a:tc>
              </a:tr>
              <a:tr h="614638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Where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do 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you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study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English?</a:t>
                      </a:r>
                      <a:endParaRPr lang="en-US" sz="3000" dirty="0"/>
                    </a:p>
                  </a:txBody>
                  <a:tcPr/>
                </a:tc>
              </a:tr>
              <a:tr h="614638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What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does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she 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cook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for dinner?</a:t>
                      </a:r>
                      <a:endParaRPr lang="en-US" sz="3000" dirty="0"/>
                    </a:p>
                  </a:txBody>
                  <a:tcPr/>
                </a:tc>
              </a:tr>
              <a:tr h="614638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When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000" dirty="0" smtClean="0"/>
                        <a:t>did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they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go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to Mexico?</a:t>
                      </a:r>
                      <a:endParaRPr lang="en-US" sz="3000" dirty="0"/>
                    </a:p>
                  </a:txBody>
                  <a:tcPr/>
                </a:tc>
              </a:tr>
              <a:tr h="614638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Why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is 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she 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sad?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0" dirty="0"/>
                    </a:p>
                  </a:txBody>
                  <a:tcPr/>
                </a:tc>
              </a:tr>
              <a:tr h="614638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Where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can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you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swim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w</a:t>
                      </a:r>
                      <a:r>
                        <a:rPr lang="en-US" sz="3000" smtClean="0"/>
                        <a:t>ith </a:t>
                      </a:r>
                      <a:r>
                        <a:rPr lang="en-US" sz="3000" dirty="0" smtClean="0"/>
                        <a:t>dolphins?</a:t>
                      </a:r>
                      <a:endParaRPr lang="en-US" sz="3000" dirty="0"/>
                    </a:p>
                  </a:txBody>
                  <a:tcPr/>
                </a:tc>
              </a:tr>
              <a:tr h="614638">
                <a:tc>
                  <a:txBody>
                    <a:bodyPr/>
                    <a:lstStyle/>
                    <a:p>
                      <a:endParaRPr lang="en-US" sz="3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Is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Wilson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drinking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a coffee now?</a:t>
                      </a:r>
                      <a:endParaRPr lang="en-US" sz="3000" dirty="0"/>
                    </a:p>
                  </a:txBody>
                  <a:tcPr/>
                </a:tc>
              </a:tr>
              <a:tr h="6146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Do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you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eat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Sushi?</a:t>
                      </a:r>
                      <a:endParaRPr lang="en-US" sz="3000" dirty="0"/>
                    </a:p>
                  </a:txBody>
                  <a:tcPr/>
                </a:tc>
              </a:tr>
              <a:tr h="6146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Did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Maria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see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the movie?</a:t>
                      </a:r>
                      <a:endParaRPr lang="en-US" sz="3000" dirty="0"/>
                    </a:p>
                  </a:txBody>
                  <a:tcPr/>
                </a:tc>
              </a:tr>
              <a:tr h="6146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Does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Sarahi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watch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TV?</a:t>
                      </a:r>
                      <a:endParaRPr lang="en-US" sz="3000" dirty="0"/>
                    </a:p>
                  </a:txBody>
                  <a:tcPr/>
                </a:tc>
              </a:tr>
              <a:tr h="61463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Are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you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happy?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0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387927" y="4031673"/>
            <a:ext cx="2175164" cy="304800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52401" y="4031673"/>
            <a:ext cx="2175163" cy="304800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86637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11</TotalTime>
  <Words>69</Words>
  <Application>Microsoft Office PowerPoint</Application>
  <PresentationFormat>Widescreen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Gill Sans MT</vt:lpstr>
      <vt:lpstr>Impact</vt:lpstr>
      <vt:lpstr>Badge</vt:lpstr>
      <vt:lpstr>HOW TO WRITE QUESTIONS.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QUESTIONS.</dc:title>
  <dc:creator>ENGLISH ACADEMY</dc:creator>
  <cp:lastModifiedBy>ENGLISH ACADEMY</cp:lastModifiedBy>
  <cp:revision>3</cp:revision>
  <dcterms:created xsi:type="dcterms:W3CDTF">2017-04-05T23:56:58Z</dcterms:created>
  <dcterms:modified xsi:type="dcterms:W3CDTF">2017-04-06T01:10:23Z</dcterms:modified>
</cp:coreProperties>
</file>