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HN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14F45-DA7E-403C-880A-C6138F3C1762}" type="datetimeFigureOut">
              <a:rPr lang="es-HN" smtClean="0"/>
              <a:t>19/5/2021</a:t>
            </a:fld>
            <a:endParaRPr lang="es-HN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HN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E8B490-D4F3-41CF-9224-0008C6B7B591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979529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HN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8B490-D4F3-41CF-9224-0008C6B7B591}" type="slidenum">
              <a:rPr lang="es-HN" smtClean="0"/>
              <a:t>10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07838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5198895-6E0B-40F6-B2C1-F7252A3C83F3}" type="datetimeFigureOut">
              <a:rPr lang="es-HN" smtClean="0"/>
              <a:t>19/5/2021</a:t>
            </a:fld>
            <a:endParaRPr lang="es-HN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HN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1CA2710-7FE3-4067-A683-38848BA7BE16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198895-6E0B-40F6-B2C1-F7252A3C83F3}" type="datetimeFigureOut">
              <a:rPr lang="es-HN" smtClean="0"/>
              <a:t>19/5/2021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CA2710-7FE3-4067-A683-38848BA7BE16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5198895-6E0B-40F6-B2C1-F7252A3C83F3}" type="datetimeFigureOut">
              <a:rPr lang="es-HN" smtClean="0"/>
              <a:t>19/5/2021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1CA2710-7FE3-4067-A683-38848BA7BE16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198895-6E0B-40F6-B2C1-F7252A3C83F3}" type="datetimeFigureOut">
              <a:rPr lang="es-HN" smtClean="0"/>
              <a:t>19/5/2021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CA2710-7FE3-4067-A683-38848BA7BE16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5198895-6E0B-40F6-B2C1-F7252A3C83F3}" type="datetimeFigureOut">
              <a:rPr lang="es-HN" smtClean="0"/>
              <a:t>19/5/2021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1CA2710-7FE3-4067-A683-38848BA7BE16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198895-6E0B-40F6-B2C1-F7252A3C83F3}" type="datetimeFigureOut">
              <a:rPr lang="es-HN" smtClean="0"/>
              <a:t>19/5/2021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CA2710-7FE3-4067-A683-38848BA7BE16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198895-6E0B-40F6-B2C1-F7252A3C83F3}" type="datetimeFigureOut">
              <a:rPr lang="es-HN" smtClean="0"/>
              <a:t>19/5/2021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CA2710-7FE3-4067-A683-38848BA7BE16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198895-6E0B-40F6-B2C1-F7252A3C83F3}" type="datetimeFigureOut">
              <a:rPr lang="es-HN" smtClean="0"/>
              <a:t>19/5/2021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CA2710-7FE3-4067-A683-38848BA7BE16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5198895-6E0B-40F6-B2C1-F7252A3C83F3}" type="datetimeFigureOut">
              <a:rPr lang="es-HN" smtClean="0"/>
              <a:t>19/5/2021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CA2710-7FE3-4067-A683-38848BA7BE16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198895-6E0B-40F6-B2C1-F7252A3C83F3}" type="datetimeFigureOut">
              <a:rPr lang="es-HN" smtClean="0"/>
              <a:t>19/5/2021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CA2710-7FE3-4067-A683-38848BA7BE16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198895-6E0B-40F6-B2C1-F7252A3C83F3}" type="datetimeFigureOut">
              <a:rPr lang="es-HN" smtClean="0"/>
              <a:t>19/5/2021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CA2710-7FE3-4067-A683-38848BA7BE16}" type="slidenum">
              <a:rPr lang="es-HN" smtClean="0"/>
              <a:t>‹Nº›</a:t>
            </a:fld>
            <a:endParaRPr lang="es-HN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5198895-6E0B-40F6-B2C1-F7252A3C83F3}" type="datetimeFigureOut">
              <a:rPr lang="es-HN" smtClean="0"/>
              <a:t>19/5/2021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HN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1CA2710-7FE3-4067-A683-38848BA7BE16}" type="slidenum">
              <a:rPr lang="es-HN" smtClean="0"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sz="6600" dirty="0" smtClean="0"/>
              <a:t>HOBBIES</a:t>
            </a:r>
            <a:endParaRPr lang="es-HN" sz="6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788024" y="533400"/>
            <a:ext cx="3684244" cy="2868168"/>
          </a:xfrm>
        </p:spPr>
        <p:txBody>
          <a:bodyPr/>
          <a:lstStyle/>
          <a:p>
            <a:pPr algn="ctr"/>
            <a:r>
              <a:rPr lang="es-HN" sz="5400" dirty="0" smtClean="0"/>
              <a:t>KNITTING</a:t>
            </a:r>
            <a:endParaRPr lang="es-HN" sz="54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  <p:pic>
        <p:nvPicPr>
          <p:cNvPr id="50178" name="Picture 2" descr="http://www.knitpicks.com/kpimages/NING/tutorial/circular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268760"/>
            <a:ext cx="4579709" cy="38164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HN" sz="6000" dirty="0" smtClean="0"/>
              <a:t>SEWING</a:t>
            </a:r>
            <a:endParaRPr lang="es-HN" sz="6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  <p:pic>
        <p:nvPicPr>
          <p:cNvPr id="51206" name="Picture 6" descr="http://www.sbsitifaridkot.com/USERIMAGES/becky_sew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68760"/>
            <a:ext cx="4211960" cy="44213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92080" y="2060848"/>
            <a:ext cx="3429000" cy="2057400"/>
          </a:xfrm>
        </p:spPr>
        <p:txBody>
          <a:bodyPr>
            <a:noAutofit/>
          </a:bodyPr>
          <a:lstStyle/>
          <a:p>
            <a:pPr algn="ctr"/>
            <a:r>
              <a:rPr lang="es-HN" sz="5400" dirty="0" smtClean="0"/>
              <a:t>TAKING PICTURES</a:t>
            </a:r>
            <a:endParaRPr lang="es-HN" sz="54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posición de imagen"/>
          <p:cNvSpPr>
            <a:spLocks noGrp="1"/>
          </p:cNvSpPr>
          <p:nvPr>
            <p:ph type="pic" idx="1"/>
          </p:nvPr>
        </p:nvSpPr>
        <p:spPr/>
      </p:sp>
      <p:pic>
        <p:nvPicPr>
          <p:cNvPr id="52226" name="Picture 2" descr="http://www.blogcdn.com/www.switched.com/media/2009/03/2009.03.20forb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9608" y="1484784"/>
            <a:ext cx="4256101" cy="30243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HN" sz="4000" dirty="0" smtClean="0"/>
              <a:t>LISTENING TO MUSIC</a:t>
            </a:r>
            <a:endParaRPr lang="es-HN" sz="40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posición de imagen"/>
          <p:cNvSpPr>
            <a:spLocks noGrp="1"/>
          </p:cNvSpPr>
          <p:nvPr>
            <p:ph type="pic" idx="1"/>
          </p:nvPr>
        </p:nvSpPr>
        <p:spPr/>
      </p:sp>
      <p:pic>
        <p:nvPicPr>
          <p:cNvPr id="1026" name="Picture 2" descr="http://www.mediascape.ac.nz/cms/uploads/images/cartoons/pre-teenager-listening-to-music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052736"/>
            <a:ext cx="3389282" cy="42433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HN" sz="4000" dirty="0" smtClean="0"/>
              <a:t>DANCING</a:t>
            </a:r>
            <a:endParaRPr lang="es-HN" sz="40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posición de imagen"/>
          <p:cNvSpPr>
            <a:spLocks noGrp="1"/>
          </p:cNvSpPr>
          <p:nvPr>
            <p:ph type="pic" idx="1"/>
          </p:nvPr>
        </p:nvSpPr>
        <p:spPr/>
      </p:sp>
      <p:pic>
        <p:nvPicPr>
          <p:cNvPr id="39938" name="Picture 2" descr="http://t1.gstatic.com/images?q=tbn:ANd9GcSg89G1bBRLQZpGJlhqxQcpXdFLqRIGRVzUXMopufc5nYLoXNgFJw&amp;t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484784"/>
            <a:ext cx="3981741" cy="3198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HN" sz="4800" dirty="0" smtClean="0"/>
              <a:t>WATCHING TV</a:t>
            </a:r>
            <a:endParaRPr lang="es-HN" sz="48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posición de imagen"/>
          <p:cNvSpPr>
            <a:spLocks noGrp="1"/>
          </p:cNvSpPr>
          <p:nvPr>
            <p:ph type="pic" idx="1"/>
          </p:nvPr>
        </p:nvSpPr>
        <p:spPr/>
      </p:sp>
      <p:pic>
        <p:nvPicPr>
          <p:cNvPr id="40962" name="Picture 2" descr="http://www.clipartheaven.com/clipart/people/cartoons_(t_-_z)/watching_television_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12776"/>
            <a:ext cx="5215884" cy="33123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HN" sz="4800" dirty="0" smtClean="0"/>
              <a:t>SLEEP</a:t>
            </a:r>
            <a:endParaRPr lang="es-HN" sz="48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posición de imagen"/>
          <p:cNvSpPr>
            <a:spLocks noGrp="1"/>
          </p:cNvSpPr>
          <p:nvPr>
            <p:ph type="pic" idx="1"/>
          </p:nvPr>
        </p:nvSpPr>
        <p:spPr/>
      </p:sp>
      <p:pic>
        <p:nvPicPr>
          <p:cNvPr id="41986" name="Picture 2" descr="http://www.funfacts.com.au/images/sleep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412776"/>
            <a:ext cx="4453372" cy="27466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HN" sz="5400" dirty="0" smtClean="0"/>
              <a:t>GOING CAMPING</a:t>
            </a:r>
            <a:endParaRPr lang="es-HN" sz="54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posición de imagen"/>
          <p:cNvSpPr>
            <a:spLocks noGrp="1"/>
          </p:cNvSpPr>
          <p:nvPr>
            <p:ph type="pic" idx="1"/>
          </p:nvPr>
        </p:nvSpPr>
        <p:spPr/>
      </p:sp>
      <p:pic>
        <p:nvPicPr>
          <p:cNvPr id="43010" name="Picture 2" descr="Camper Sleeping Clip 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1316" y="1340768"/>
            <a:ext cx="4479760" cy="32403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36096" y="1988840"/>
            <a:ext cx="3429000" cy="2057400"/>
          </a:xfrm>
        </p:spPr>
        <p:txBody>
          <a:bodyPr>
            <a:normAutofit fontScale="90000"/>
          </a:bodyPr>
          <a:lstStyle/>
          <a:p>
            <a:pPr algn="ctr"/>
            <a:r>
              <a:rPr lang="es-HN" dirty="0" smtClean="0"/>
              <a:t>   </a:t>
            </a:r>
            <a:r>
              <a:rPr lang="es-HN" sz="4800" dirty="0" smtClean="0"/>
              <a:t>HANG OUT WITH FRIENDS</a:t>
            </a:r>
            <a:endParaRPr lang="es-HN" sz="48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posición de imagen"/>
          <p:cNvSpPr>
            <a:spLocks noGrp="1"/>
          </p:cNvSpPr>
          <p:nvPr>
            <p:ph type="pic" idx="1"/>
          </p:nvPr>
        </p:nvSpPr>
        <p:spPr/>
      </p:sp>
      <p:pic>
        <p:nvPicPr>
          <p:cNvPr id="44034" name="Picture 2" descr="http://www.paulryburn.com/blog/wp-content/uploads/2009/08/brent-bday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4704"/>
            <a:ext cx="5436096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2708920"/>
            <a:ext cx="8964488" cy="936104"/>
          </a:xfrm>
        </p:spPr>
        <p:txBody>
          <a:bodyPr/>
          <a:lstStyle/>
          <a:p>
            <a:r>
              <a:rPr lang="es-HN" dirty="0" smtClean="0"/>
              <a:t>PLAY SOCCER               PLAY TENNIS</a:t>
            </a:r>
            <a:endParaRPr lang="es-HN" dirty="0"/>
          </a:p>
        </p:txBody>
      </p:sp>
      <p:pic>
        <p:nvPicPr>
          <p:cNvPr id="4" name="Picture 2" descr="http://bp1.blogger.com/_YMsmFcN0scQ/Rq00SAi-ImI/AAAAAAAAATU/Cq69bia76gg/s400/Iraq+Soccer+p1_sadir_costa_gett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2489738" cy="2924944"/>
          </a:xfrm>
          <a:prstGeom prst="rect">
            <a:avLst/>
          </a:prstGeom>
          <a:noFill/>
        </p:spPr>
      </p:pic>
      <p:pic>
        <p:nvPicPr>
          <p:cNvPr id="46082" name="Picture 2" descr="http://gragno.co.uk/tennis/uploads/images/tenniscartoon_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0"/>
            <a:ext cx="3810000" cy="2638426"/>
          </a:xfrm>
          <a:prstGeom prst="rect">
            <a:avLst/>
          </a:prstGeom>
          <a:noFill/>
        </p:spPr>
      </p:pic>
      <p:pic>
        <p:nvPicPr>
          <p:cNvPr id="46084" name="Picture 4" descr="http://www.accessnorthga.com/img/stories/204020/hefflinger_medium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" y="3645024"/>
            <a:ext cx="3059832" cy="2679853"/>
          </a:xfrm>
          <a:prstGeom prst="rect">
            <a:avLst/>
          </a:prstGeom>
          <a:noFill/>
        </p:spPr>
      </p:pic>
      <p:pic>
        <p:nvPicPr>
          <p:cNvPr id="46086" name="Picture 6" descr="http://www.whitman.edu/athletics/sport_pages/images/volleyball-w/team05/a_5brey0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52120" y="3645025"/>
            <a:ext cx="3491880" cy="2402160"/>
          </a:xfrm>
          <a:prstGeom prst="rect">
            <a:avLst/>
          </a:prstGeom>
          <a:noFill/>
        </p:spPr>
      </p:pic>
      <p:sp>
        <p:nvSpPr>
          <p:cNvPr id="8" name="7 Subtítulo"/>
          <p:cNvSpPr>
            <a:spLocks noGrp="1"/>
          </p:cNvSpPr>
          <p:nvPr>
            <p:ph type="subTitle" idx="1"/>
          </p:nvPr>
        </p:nvSpPr>
        <p:spPr>
          <a:xfrm>
            <a:off x="251520" y="6021288"/>
            <a:ext cx="8640960" cy="620688"/>
          </a:xfrm>
        </p:spPr>
        <p:txBody>
          <a:bodyPr>
            <a:noAutofit/>
          </a:bodyPr>
          <a:lstStyle/>
          <a:p>
            <a:r>
              <a:rPr lang="es-HN" sz="2800" dirty="0" smtClean="0"/>
              <a:t>PLAY BASEBALL                                                  PLAY VOLLEYBALL</a:t>
            </a:r>
            <a:endParaRPr lang="es-H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HN" sz="4400" dirty="0" smtClean="0"/>
              <a:t>SWIMMNING</a:t>
            </a:r>
            <a:endParaRPr lang="es-HN" sz="44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posición de imagen"/>
          <p:cNvSpPr>
            <a:spLocks noGrp="1"/>
          </p:cNvSpPr>
          <p:nvPr>
            <p:ph type="pic" idx="1"/>
          </p:nvPr>
        </p:nvSpPr>
        <p:spPr/>
      </p:sp>
      <p:pic>
        <p:nvPicPr>
          <p:cNvPr id="47110" name="Picture 6" descr="http://offthelip.org/wp-content/uploads/2007/11/swimm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56792"/>
            <a:ext cx="5256584" cy="35399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92</TotalTime>
  <Words>29</Words>
  <Application>Microsoft Office PowerPoint</Application>
  <PresentationFormat>Presentación en pantalla (4:3)</PresentationFormat>
  <Paragraphs>14</Paragraphs>
  <Slides>12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Calibri</vt:lpstr>
      <vt:lpstr>Trebuchet MS</vt:lpstr>
      <vt:lpstr>Wingdings</vt:lpstr>
      <vt:lpstr>Wingdings 2</vt:lpstr>
      <vt:lpstr>Opulento</vt:lpstr>
      <vt:lpstr>HOBBIES</vt:lpstr>
      <vt:lpstr>LISTENING TO MUSIC</vt:lpstr>
      <vt:lpstr>DANCING</vt:lpstr>
      <vt:lpstr>WATCHING TV</vt:lpstr>
      <vt:lpstr>SLEEP</vt:lpstr>
      <vt:lpstr>GOING CAMPING</vt:lpstr>
      <vt:lpstr>   HANG OUT WITH FRIENDS</vt:lpstr>
      <vt:lpstr>PLAY SOCCER               PLAY TENNIS</vt:lpstr>
      <vt:lpstr>SWIMMNING</vt:lpstr>
      <vt:lpstr>KNITTING</vt:lpstr>
      <vt:lpstr>SEWING</vt:lpstr>
      <vt:lpstr>TAKING PICTURES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HOBBIES</dc:title>
  <dc:creator>vaio</dc:creator>
  <cp:lastModifiedBy>Karol Hernandez</cp:lastModifiedBy>
  <cp:revision>15</cp:revision>
  <dcterms:created xsi:type="dcterms:W3CDTF">2011-01-31T23:20:56Z</dcterms:created>
  <dcterms:modified xsi:type="dcterms:W3CDTF">2021-05-20T00:51:27Z</dcterms:modified>
</cp:coreProperties>
</file>