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  <p:sldId id="271" r:id="rId17"/>
    <p:sldId id="272" r:id="rId18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F915-E87E-4C01-A4BD-1CF1A08FEEE4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9F54E-2998-4D45-8A71-03D0D39F47DF}" type="slidenum">
              <a:rPr lang="es-HN" smtClean="0"/>
              <a:pPr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1521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9F54E-2998-4D45-8A71-03D0D39F47DF}" type="slidenum">
              <a:rPr lang="es-HN" smtClean="0"/>
              <a:pPr/>
              <a:t>2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HN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D1DBF8A-86D8-4C9D-B281-CE05F2EDA33F}" type="datetimeFigureOut">
              <a:rPr lang="es-HN" smtClean="0"/>
              <a:pPr/>
              <a:t>30/04/2014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HN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BD809D-779F-4D17-9BD7-D51BFF38C82E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G. 5.1</a:t>
            </a:r>
          </a:p>
          <a:p>
            <a:r>
              <a:rPr lang="es-HN" dirty="0" smtClean="0"/>
              <a:t>G. 5.3</a:t>
            </a: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/>
              <a:t>Frequency</a:t>
            </a:r>
            <a:r>
              <a:rPr lang="es-HN" b="1" dirty="0" smtClean="0"/>
              <a:t> </a:t>
            </a:r>
            <a:r>
              <a:rPr lang="es-HN" b="1" dirty="0" err="1" smtClean="0"/>
              <a:t>Adverbs</a:t>
            </a:r>
            <a:endParaRPr lang="es-H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Interrogative Sentences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Does he </a:t>
            </a:r>
            <a:r>
              <a:rPr lang="en-US" b="1" dirty="0" smtClean="0">
                <a:solidFill>
                  <a:srgbClr val="00B0F0"/>
                </a:solidFill>
              </a:rPr>
              <a:t>always </a:t>
            </a:r>
            <a:r>
              <a:rPr lang="en-US" b="1" dirty="0" smtClean="0">
                <a:solidFill>
                  <a:srgbClr val="FF0000"/>
                </a:solidFill>
              </a:rPr>
              <a:t>use</a:t>
            </a:r>
            <a:r>
              <a:rPr lang="en-US" dirty="0" smtClean="0"/>
              <a:t> the computer?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 you </a:t>
            </a:r>
            <a:r>
              <a:rPr lang="en-US" b="1" dirty="0" smtClean="0">
                <a:solidFill>
                  <a:srgbClr val="00B0F0"/>
                </a:solidFill>
              </a:rPr>
              <a:t>usually </a:t>
            </a:r>
            <a:r>
              <a:rPr lang="en-US" b="1" dirty="0" smtClean="0">
                <a:solidFill>
                  <a:srgbClr val="FF0000"/>
                </a:solidFill>
              </a:rPr>
              <a:t>get </a:t>
            </a:r>
            <a:r>
              <a:rPr lang="en-US" dirty="0" smtClean="0"/>
              <a:t>up early?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 they </a:t>
            </a:r>
            <a:r>
              <a:rPr lang="en-US" b="1" dirty="0" smtClean="0">
                <a:solidFill>
                  <a:srgbClr val="00B0F0"/>
                </a:solidFill>
              </a:rPr>
              <a:t>never </a:t>
            </a:r>
            <a:r>
              <a:rPr lang="en-US" b="1" dirty="0" smtClean="0">
                <a:solidFill>
                  <a:srgbClr val="FF0000"/>
                </a:solidFill>
              </a:rPr>
              <a:t>get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tired?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Imperative Sentences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>
                <a:solidFill>
                  <a:srgbClr val="FF0000"/>
                </a:solidFill>
              </a:rPr>
              <a:t> do </a:t>
            </a:r>
            <a:r>
              <a:rPr lang="en-US" dirty="0" smtClean="0"/>
              <a:t>your homework.</a:t>
            </a:r>
          </a:p>
          <a:p>
            <a:pPr algn="ctr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Never</a:t>
            </a:r>
            <a:r>
              <a:rPr lang="en-US" b="1" dirty="0" smtClean="0">
                <a:solidFill>
                  <a:srgbClr val="FF0000"/>
                </a:solidFill>
              </a:rPr>
              <a:t> be </a:t>
            </a:r>
            <a:r>
              <a:rPr lang="en-US" dirty="0" smtClean="0"/>
              <a:t>late.</a:t>
            </a:r>
          </a:p>
          <a:p>
            <a:pPr algn="ctr">
              <a:buNone/>
            </a:pPr>
            <a:endParaRPr lang="en-US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>
                <a:solidFill>
                  <a:srgbClr val="FF0000"/>
                </a:solidFill>
              </a:rPr>
              <a:t> tell </a:t>
            </a:r>
            <a:r>
              <a:rPr lang="en-US" dirty="0" smtClean="0"/>
              <a:t>the truth.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ask about frequency adverbs, use the question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How often ………..?</a:t>
            </a:r>
            <a:endParaRPr lang="es-HN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order is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How often + do + subject + verb?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 can give a specific answer with</a:t>
            </a:r>
          </a:p>
          <a:p>
            <a:pPr algn="ctr">
              <a:buNone/>
            </a:pPr>
            <a:r>
              <a:rPr lang="en-US" dirty="0" smtClean="0"/>
              <a:t>every day</a:t>
            </a:r>
          </a:p>
          <a:p>
            <a:pPr algn="ctr">
              <a:buNone/>
            </a:pPr>
            <a:r>
              <a:rPr lang="en-US" dirty="0" smtClean="0"/>
              <a:t>week</a:t>
            </a:r>
          </a:p>
          <a:p>
            <a:pPr algn="ctr">
              <a:buNone/>
            </a:pPr>
            <a:r>
              <a:rPr lang="en-US" dirty="0" smtClean="0"/>
              <a:t>month</a:t>
            </a:r>
          </a:p>
          <a:p>
            <a:pPr algn="ctr">
              <a:buNone/>
            </a:pPr>
            <a:r>
              <a:rPr lang="en-US" dirty="0" smtClean="0"/>
              <a:t>year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go to the cinema </a:t>
            </a:r>
            <a:r>
              <a:rPr lang="en-US" b="1" dirty="0" smtClean="0">
                <a:solidFill>
                  <a:srgbClr val="00B0F0"/>
                </a:solidFill>
              </a:rPr>
              <a:t>every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week</a:t>
            </a:r>
            <a:r>
              <a:rPr lang="en-US" b="1" dirty="0" smtClean="0"/>
              <a:t>.</a:t>
            </a:r>
            <a:endParaRPr lang="es-H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We can say the number of times we do something with:</a:t>
            </a:r>
          </a:p>
          <a:p>
            <a:pPr algn="ctr">
              <a:buNone/>
            </a:pPr>
            <a:r>
              <a:rPr lang="en-US" dirty="0" smtClean="0"/>
              <a:t>once * (one time)           twice * (two times)</a:t>
            </a:r>
          </a:p>
          <a:p>
            <a:pPr algn="ctr">
              <a:buNone/>
            </a:pPr>
            <a:r>
              <a:rPr lang="en-US" dirty="0" smtClean="0"/>
              <a:t> three times                   four times + a day</a:t>
            </a:r>
          </a:p>
          <a:p>
            <a:pPr algn="ctr">
              <a:buNone/>
            </a:pPr>
            <a:r>
              <a:rPr lang="en-US" dirty="0" smtClean="0"/>
              <a:t>week         month          year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frequency adverb normally goes at the end </a:t>
            </a:r>
            <a:r>
              <a:rPr lang="en-US" smtClean="0"/>
              <a:t>of </a:t>
            </a:r>
            <a:r>
              <a:rPr lang="en-US" smtClean="0"/>
              <a:t>the </a:t>
            </a:r>
            <a:r>
              <a:rPr lang="en-US" dirty="0" smtClean="0"/>
              <a:t>sentence.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have my English class </a:t>
            </a:r>
            <a:r>
              <a:rPr lang="en-US" b="1" dirty="0" smtClean="0">
                <a:solidFill>
                  <a:srgbClr val="00B0F0"/>
                </a:solidFill>
              </a:rPr>
              <a:t>twice a week.</a:t>
            </a:r>
          </a:p>
          <a:p>
            <a:pPr algn="ctr"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Summary</a:t>
            </a:r>
            <a:br>
              <a:rPr lang="en-US" dirty="0" smtClean="0"/>
            </a:br>
            <a:r>
              <a:rPr lang="en-US" dirty="0" smtClean="0"/>
              <a:t>We use adverbs of frequency: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1. BEFORE a verb without an auxiliary </a:t>
            </a:r>
          </a:p>
          <a:p>
            <a:pPr>
              <a:buNone/>
            </a:pPr>
            <a:r>
              <a:rPr lang="en-US" sz="2400" dirty="0" smtClean="0"/>
              <a:t>		I often </a:t>
            </a:r>
            <a:r>
              <a:rPr lang="en-US" sz="2400" u="sng" dirty="0" smtClean="0"/>
              <a:t>go</a:t>
            </a:r>
            <a:r>
              <a:rPr lang="en-US" sz="2400" dirty="0" smtClean="0"/>
              <a:t> to school by bus</a:t>
            </a:r>
          </a:p>
          <a:p>
            <a:pPr>
              <a:buNone/>
            </a:pPr>
            <a:r>
              <a:rPr lang="en-US" sz="2400" dirty="0" smtClean="0"/>
              <a:t>2. AFTER BE </a:t>
            </a:r>
          </a:p>
          <a:p>
            <a:pPr>
              <a:buNone/>
            </a:pPr>
            <a:r>
              <a:rPr lang="en-US" sz="2400" dirty="0" smtClean="0"/>
              <a:t>		Peter </a:t>
            </a:r>
            <a:r>
              <a:rPr lang="en-US" sz="2400" u="sng" dirty="0" smtClean="0"/>
              <a:t>is</a:t>
            </a:r>
            <a:r>
              <a:rPr lang="en-US" sz="2400" dirty="0" smtClean="0"/>
              <a:t> always late</a:t>
            </a:r>
          </a:p>
          <a:p>
            <a:pPr>
              <a:buNone/>
            </a:pPr>
            <a:r>
              <a:rPr lang="en-US" sz="2400" dirty="0" smtClean="0"/>
              <a:t>3. AFTER THE AUXILIARY </a:t>
            </a:r>
          </a:p>
          <a:p>
            <a:pPr>
              <a:buNone/>
            </a:pPr>
            <a:r>
              <a:rPr lang="en-US" sz="2400" dirty="0" smtClean="0"/>
              <a:t>		I </a:t>
            </a:r>
            <a:r>
              <a:rPr lang="en-US" sz="2400" u="sng" dirty="0" smtClean="0"/>
              <a:t>have</a:t>
            </a:r>
            <a:r>
              <a:rPr lang="en-US" sz="2400" dirty="0" smtClean="0"/>
              <a:t> often been to London</a:t>
            </a:r>
          </a:p>
          <a:p>
            <a:pPr>
              <a:buNone/>
            </a:pPr>
            <a:r>
              <a:rPr lang="en-US" sz="2400" dirty="0" smtClean="0"/>
              <a:t>4.</a:t>
            </a:r>
            <a:r>
              <a:rPr lang="en-US" sz="2400" b="1" dirty="0" smtClean="0"/>
              <a:t> </a:t>
            </a:r>
            <a:r>
              <a:rPr lang="en-US" sz="2400" dirty="0" smtClean="0"/>
              <a:t>AFTER THE SUBJECT IN INTERROGATIVE CLAUSES </a:t>
            </a:r>
          </a:p>
          <a:p>
            <a:pPr>
              <a:buNone/>
            </a:pPr>
            <a:r>
              <a:rPr lang="en-US" sz="2400" dirty="0" smtClean="0"/>
              <a:t>		Do </a:t>
            </a:r>
            <a:r>
              <a:rPr lang="en-US" sz="2400" u="sng" dirty="0" smtClean="0"/>
              <a:t>they</a:t>
            </a:r>
            <a:r>
              <a:rPr lang="en-US" sz="2400" dirty="0" smtClean="0"/>
              <a:t> always walk to work?</a:t>
            </a:r>
          </a:p>
          <a:p>
            <a:pPr>
              <a:buNone/>
            </a:pPr>
            <a:r>
              <a:rPr lang="en-US" sz="2400" dirty="0" smtClean="0"/>
              <a:t>5. AFTER 'NOT' </a:t>
            </a:r>
          </a:p>
          <a:p>
            <a:pPr>
              <a:buNone/>
            </a:pPr>
            <a:r>
              <a:rPr lang="en-US" sz="2400" dirty="0" smtClean="0"/>
              <a:t>		Peter does </a:t>
            </a:r>
            <a:r>
              <a:rPr lang="en-US" sz="2400" u="sng" dirty="0" smtClean="0"/>
              <a:t>not</a:t>
            </a:r>
            <a:r>
              <a:rPr lang="en-US" sz="2400" dirty="0" smtClean="0"/>
              <a:t> usually get up before eight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My brother does his homework. (USUALLY)</a:t>
            </a:r>
          </a:p>
          <a:p>
            <a:r>
              <a:rPr lang="en-US" dirty="0" smtClean="0"/>
              <a:t>Jason is a hard worker. [USUALLY]</a:t>
            </a:r>
          </a:p>
          <a:p>
            <a:r>
              <a:rPr lang="en-US" dirty="0" smtClean="0"/>
              <a:t>Jack, you are late to class! [OFTEN]</a:t>
            </a:r>
          </a:p>
          <a:p>
            <a:r>
              <a:rPr lang="en-US" dirty="0" smtClean="0"/>
              <a:t>Sara is on time to class. [ALWAYS]</a:t>
            </a:r>
          </a:p>
          <a:p>
            <a:r>
              <a:rPr lang="en-US" dirty="0" smtClean="0"/>
              <a:t>Your friends go to the movies on Saturday.</a:t>
            </a:r>
          </a:p>
          <a:p>
            <a:pPr>
              <a:buNone/>
            </a:pPr>
            <a:r>
              <a:rPr lang="en-US" dirty="0" smtClean="0"/>
              <a:t>    [USUALLY]</a:t>
            </a:r>
          </a:p>
          <a:p>
            <a:r>
              <a:rPr lang="en-US" dirty="0" smtClean="0"/>
              <a:t>Race car drivers drive safely on the track. [ALWAYS]</a:t>
            </a:r>
          </a:p>
          <a:p>
            <a:r>
              <a:rPr lang="en-US" dirty="0" smtClean="0"/>
              <a:t>My Spanish class starts a little bit late. [OFTEN]</a:t>
            </a:r>
          </a:p>
          <a:p>
            <a:r>
              <a:rPr lang="en-US" dirty="0" smtClean="0"/>
              <a:t>Elizabeth is a good student. [USUALLY]</a:t>
            </a:r>
          </a:p>
          <a:p>
            <a:endParaRPr lang="en-US" dirty="0" smtClean="0"/>
          </a:p>
          <a:p>
            <a:pPr>
              <a:buNone/>
            </a:pPr>
            <a:endParaRPr lang="es-H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Check your answers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My brother</a:t>
            </a:r>
            <a:r>
              <a:rPr lang="en-US" b="1" dirty="0" smtClean="0">
                <a:solidFill>
                  <a:srgbClr val="00B0F0"/>
                </a:solidFill>
              </a:rPr>
              <a:t> usually</a:t>
            </a:r>
            <a:r>
              <a:rPr lang="en-US" b="1" dirty="0" smtClean="0"/>
              <a:t> </a:t>
            </a:r>
            <a:r>
              <a:rPr lang="en-US" dirty="0" smtClean="0"/>
              <a:t>does his homework. </a:t>
            </a:r>
          </a:p>
          <a:p>
            <a:r>
              <a:rPr lang="en-US" dirty="0" smtClean="0"/>
              <a:t>Jason is </a:t>
            </a:r>
            <a:r>
              <a:rPr lang="en-US" b="1" dirty="0" smtClean="0">
                <a:solidFill>
                  <a:srgbClr val="00B0F0"/>
                </a:solidFill>
              </a:rPr>
              <a:t>usually </a:t>
            </a:r>
            <a:r>
              <a:rPr lang="en-US" dirty="0" smtClean="0"/>
              <a:t>a hard worker. </a:t>
            </a:r>
          </a:p>
          <a:p>
            <a:r>
              <a:rPr lang="en-US" dirty="0" smtClean="0"/>
              <a:t>Jack, you are </a:t>
            </a:r>
            <a:r>
              <a:rPr lang="en-US" b="1" dirty="0" smtClean="0">
                <a:solidFill>
                  <a:srgbClr val="00B0F0"/>
                </a:solidFill>
              </a:rPr>
              <a:t>often</a:t>
            </a:r>
            <a:r>
              <a:rPr lang="en-US" dirty="0" smtClean="0"/>
              <a:t> late to class!</a:t>
            </a:r>
          </a:p>
          <a:p>
            <a:r>
              <a:rPr lang="en-US" dirty="0" smtClean="0"/>
              <a:t>Sara is</a:t>
            </a:r>
            <a:r>
              <a:rPr lang="en-US" b="1" dirty="0" smtClean="0">
                <a:solidFill>
                  <a:srgbClr val="00B0F0"/>
                </a:solidFill>
              </a:rPr>
              <a:t> always</a:t>
            </a:r>
            <a:r>
              <a:rPr lang="en-US" dirty="0" smtClean="0"/>
              <a:t> on time to class. </a:t>
            </a:r>
          </a:p>
          <a:p>
            <a:r>
              <a:rPr lang="en-US" dirty="0" smtClean="0"/>
              <a:t>Your friends </a:t>
            </a:r>
            <a:r>
              <a:rPr lang="en-US" b="1" dirty="0" smtClean="0">
                <a:solidFill>
                  <a:srgbClr val="00B0F0"/>
                </a:solidFill>
              </a:rPr>
              <a:t>usually</a:t>
            </a:r>
            <a:r>
              <a:rPr lang="en-US" dirty="0" smtClean="0"/>
              <a:t> go to the movies on Saturday.</a:t>
            </a:r>
          </a:p>
          <a:p>
            <a:r>
              <a:rPr lang="en-US" dirty="0" smtClean="0"/>
              <a:t>Race car drivers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dirty="0" smtClean="0"/>
              <a:t> drive safely on the track. </a:t>
            </a:r>
          </a:p>
          <a:p>
            <a:r>
              <a:rPr lang="en-US" dirty="0" smtClean="0"/>
              <a:t>My Spanish class </a:t>
            </a:r>
            <a:r>
              <a:rPr lang="en-US" b="1" dirty="0" smtClean="0">
                <a:solidFill>
                  <a:srgbClr val="00B0F0"/>
                </a:solidFill>
              </a:rPr>
              <a:t>often</a:t>
            </a:r>
            <a:r>
              <a:rPr lang="en-US" dirty="0" smtClean="0"/>
              <a:t> starts a little bit late. </a:t>
            </a:r>
          </a:p>
          <a:p>
            <a:r>
              <a:rPr lang="en-US" dirty="0" smtClean="0"/>
              <a:t>Elizabeth is </a:t>
            </a:r>
            <a:r>
              <a:rPr lang="en-US" b="1" dirty="0" smtClean="0">
                <a:solidFill>
                  <a:srgbClr val="00B0F0"/>
                </a:solidFill>
              </a:rPr>
              <a:t>usually</a:t>
            </a:r>
            <a:r>
              <a:rPr lang="en-US" dirty="0" smtClean="0"/>
              <a:t> a good student. 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Adverbs</a:t>
            </a:r>
            <a:r>
              <a:rPr lang="es-HN" b="1" dirty="0" smtClean="0"/>
              <a:t> of </a:t>
            </a:r>
            <a:r>
              <a:rPr lang="es-HN" b="1" dirty="0" err="1" smtClean="0"/>
              <a:t>Frequency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HN" dirty="0" smtClean="0"/>
          </a:p>
          <a:p>
            <a:r>
              <a:rPr lang="es-HN" dirty="0" err="1" smtClean="0"/>
              <a:t>Always</a:t>
            </a:r>
            <a:r>
              <a:rPr lang="es-HN" dirty="0" smtClean="0"/>
              <a:t> </a:t>
            </a:r>
            <a:r>
              <a:rPr lang="es-HN" dirty="0"/>
              <a:t>	</a:t>
            </a:r>
            <a:r>
              <a:rPr lang="es-HN" dirty="0" smtClean="0"/>
              <a:t>			</a:t>
            </a:r>
            <a:r>
              <a:rPr lang="es-HN" dirty="0" smtClean="0"/>
              <a:t>	100</a:t>
            </a:r>
            <a:r>
              <a:rPr lang="es-HN" dirty="0" smtClean="0"/>
              <a:t>%</a:t>
            </a:r>
          </a:p>
          <a:p>
            <a:r>
              <a:rPr lang="es-HN" dirty="0" err="1" smtClean="0"/>
              <a:t>Usually</a:t>
            </a:r>
            <a:r>
              <a:rPr lang="es-HN" dirty="0" smtClean="0"/>
              <a:t>					90%</a:t>
            </a:r>
            <a:endParaRPr lang="es-HN" dirty="0" smtClean="0"/>
          </a:p>
          <a:p>
            <a:r>
              <a:rPr lang="es-HN" dirty="0" err="1" smtClean="0"/>
              <a:t>Often</a:t>
            </a:r>
            <a:r>
              <a:rPr lang="es-HN" dirty="0"/>
              <a:t>	</a:t>
            </a:r>
            <a:r>
              <a:rPr lang="es-HN" dirty="0" smtClean="0"/>
              <a:t>	</a:t>
            </a:r>
            <a:r>
              <a:rPr lang="es-HN" dirty="0" smtClean="0"/>
              <a:t>			</a:t>
            </a:r>
            <a:r>
              <a:rPr lang="es-HN" dirty="0" smtClean="0"/>
              <a:t>70%</a:t>
            </a:r>
          </a:p>
          <a:p>
            <a:r>
              <a:rPr lang="es-HN" dirty="0" err="1" smtClean="0"/>
              <a:t>Sometimes</a:t>
            </a:r>
            <a:r>
              <a:rPr lang="es-HN" dirty="0" smtClean="0"/>
              <a:t> 		</a:t>
            </a:r>
            <a:r>
              <a:rPr lang="es-HN" dirty="0" smtClean="0"/>
              <a:t>		</a:t>
            </a:r>
            <a:r>
              <a:rPr lang="es-HN" dirty="0" smtClean="0"/>
              <a:t>50%</a:t>
            </a:r>
            <a:endParaRPr lang="es-HN" dirty="0" smtClean="0"/>
          </a:p>
          <a:p>
            <a:r>
              <a:rPr lang="es-HN" dirty="0" err="1" smtClean="0"/>
              <a:t>Rarely</a:t>
            </a:r>
            <a:r>
              <a:rPr lang="es-HN" dirty="0" smtClean="0"/>
              <a:t> </a:t>
            </a:r>
            <a:r>
              <a:rPr lang="es-HN" dirty="0" smtClean="0"/>
              <a:t>		</a:t>
            </a:r>
            <a:r>
              <a:rPr lang="es-HN" dirty="0" smtClean="0"/>
              <a:t>		</a:t>
            </a:r>
            <a:r>
              <a:rPr lang="es-HN" dirty="0" smtClean="0"/>
              <a:t>	</a:t>
            </a:r>
            <a:r>
              <a:rPr lang="es-HN" dirty="0" smtClean="0"/>
              <a:t>30</a:t>
            </a:r>
            <a:r>
              <a:rPr lang="es-HN" dirty="0" smtClean="0"/>
              <a:t>%</a:t>
            </a:r>
          </a:p>
          <a:p>
            <a:r>
              <a:rPr lang="es-HN" dirty="0" err="1" smtClean="0"/>
              <a:t>Never</a:t>
            </a:r>
            <a:r>
              <a:rPr lang="es-HN" dirty="0" smtClean="0"/>
              <a:t> 					0%</a:t>
            </a:r>
          </a:p>
          <a:p>
            <a:endParaRPr lang="es-HN" dirty="0" smtClean="0"/>
          </a:p>
          <a:p>
            <a:pPr algn="ctr">
              <a:buNone/>
            </a:pPr>
            <a:r>
              <a:rPr lang="es-HN" b="1" u="sng" dirty="0" err="1" smtClean="0"/>
              <a:t>Important</a:t>
            </a:r>
            <a:r>
              <a:rPr lang="es-HN" b="1" u="sng" dirty="0" smtClean="0"/>
              <a:t> note</a:t>
            </a:r>
          </a:p>
          <a:p>
            <a:pPr algn="ctr">
              <a:buNone/>
            </a:pP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rates</a:t>
            </a:r>
            <a:r>
              <a:rPr lang="es-HN" dirty="0" smtClean="0"/>
              <a:t> </a:t>
            </a:r>
            <a:r>
              <a:rPr lang="es-HN" dirty="0" err="1" smtClean="0"/>
              <a:t>only</a:t>
            </a:r>
            <a:r>
              <a:rPr lang="es-HN" dirty="0" smtClean="0"/>
              <a:t> show </a:t>
            </a:r>
            <a:r>
              <a:rPr lang="es-HN" u="sng" dirty="0" err="1" smtClean="0"/>
              <a:t>approximately</a:t>
            </a:r>
            <a:r>
              <a:rPr lang="es-HN" u="sng" dirty="0" smtClean="0"/>
              <a:t> </a:t>
            </a:r>
            <a:r>
              <a:rPr lang="es-HN" u="sng" dirty="0" err="1" smtClean="0"/>
              <a:t>frequencies</a:t>
            </a:r>
            <a:r>
              <a:rPr lang="es-HN" dirty="0" smtClean="0"/>
              <a:t>. </a:t>
            </a:r>
            <a:r>
              <a:rPr lang="es-HN" dirty="0" err="1" smtClean="0"/>
              <a:t>The</a:t>
            </a:r>
            <a:endParaRPr lang="es-HN" dirty="0" smtClean="0"/>
          </a:p>
          <a:p>
            <a:pPr algn="ctr">
              <a:buNone/>
            </a:pPr>
            <a:r>
              <a:rPr lang="es-HN" u="sng" dirty="0" err="1" smtClean="0"/>
              <a:t>relative</a:t>
            </a:r>
            <a:r>
              <a:rPr lang="es-HN" u="sng" dirty="0" smtClean="0"/>
              <a:t> </a:t>
            </a:r>
            <a:r>
              <a:rPr lang="es-HN" u="sng" dirty="0" err="1" smtClean="0"/>
              <a:t>frequency</a:t>
            </a:r>
            <a:r>
              <a:rPr lang="es-HN" u="sng" dirty="0" smtClean="0"/>
              <a:t> </a:t>
            </a:r>
            <a:r>
              <a:rPr lang="es-HN" b="1" dirty="0" err="1" smtClean="0"/>
              <a:t>is</a:t>
            </a:r>
            <a:r>
              <a:rPr lang="es-HN" dirty="0" smtClean="0"/>
              <a:t> </a:t>
            </a:r>
            <a:r>
              <a:rPr lang="es-HN" b="1" dirty="0" err="1" smtClean="0"/>
              <a:t>important</a:t>
            </a:r>
            <a:r>
              <a:rPr lang="es-HN" dirty="0" smtClean="0"/>
              <a:t>, </a:t>
            </a:r>
            <a:r>
              <a:rPr lang="es-HN" dirty="0" err="1" smtClean="0"/>
              <a:t>not</a:t>
            </a:r>
            <a:r>
              <a:rPr lang="es-HN" dirty="0" smtClean="0"/>
              <a:t> </a:t>
            </a:r>
            <a:r>
              <a:rPr lang="es-HN" u="sng" dirty="0" err="1" smtClean="0"/>
              <a:t>the</a:t>
            </a:r>
            <a:r>
              <a:rPr lang="es-HN" u="sng" dirty="0" smtClean="0"/>
              <a:t>  </a:t>
            </a:r>
            <a:r>
              <a:rPr lang="es-HN" u="sng" dirty="0" err="1" smtClean="0"/>
              <a:t>absolute</a:t>
            </a:r>
            <a:r>
              <a:rPr lang="es-HN" u="sng" dirty="0" smtClean="0"/>
              <a:t> </a:t>
            </a:r>
            <a:r>
              <a:rPr lang="es-HN" u="sng" dirty="0" err="1" smtClean="0"/>
              <a:t>number</a:t>
            </a:r>
            <a:r>
              <a:rPr lang="es-HN" u="sng" dirty="0" smtClean="0"/>
              <a:t>.</a:t>
            </a:r>
            <a:endParaRPr lang="es-HN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basic rule is that adverbs of frequency </a:t>
            </a:r>
          </a:p>
          <a:p>
            <a:pPr algn="ctr">
              <a:buNone/>
            </a:pPr>
            <a:r>
              <a:rPr lang="en-US" dirty="0" smtClean="0"/>
              <a:t>come </a:t>
            </a:r>
            <a:r>
              <a:rPr lang="en-US" b="1" dirty="0" smtClean="0"/>
              <a:t>before</a:t>
            </a:r>
            <a:r>
              <a:rPr lang="en-US" dirty="0" smtClean="0"/>
              <a:t> the </a:t>
            </a:r>
            <a:r>
              <a:rPr lang="en-US" i="1" u="sng" dirty="0" smtClean="0"/>
              <a:t>main verb</a:t>
            </a:r>
            <a:r>
              <a:rPr lang="en-US" dirty="0" smtClean="0"/>
              <a:t>, </a:t>
            </a:r>
          </a:p>
          <a:p>
            <a:pPr algn="ctr">
              <a:buNone/>
            </a:pPr>
            <a:r>
              <a:rPr lang="en-US" dirty="0" smtClean="0"/>
              <a:t>but </a:t>
            </a:r>
            <a:r>
              <a:rPr lang="en-US" b="1" dirty="0" smtClean="0"/>
              <a:t>after </a:t>
            </a:r>
            <a:r>
              <a:rPr lang="en-US" dirty="0" smtClean="0"/>
              <a:t>the </a:t>
            </a:r>
            <a:r>
              <a:rPr lang="en-US" i="1" u="sng" dirty="0" smtClean="0"/>
              <a:t>be verb.</a:t>
            </a:r>
            <a:endParaRPr lang="es-HN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 with </a:t>
            </a:r>
            <a:r>
              <a:rPr lang="en-US" b="1" i="1" dirty="0" smtClean="0"/>
              <a:t>main verbs</a:t>
            </a:r>
            <a:endParaRPr lang="es-HN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>
                <a:solidFill>
                  <a:srgbClr val="00B0F0"/>
                </a:solidFill>
              </a:rPr>
              <a:t>sometimes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go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to the beach.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>
                <a:solidFill>
                  <a:srgbClr val="00B0F0"/>
                </a:solidFill>
              </a:rPr>
              <a:t>often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study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on the weekend.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You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never </a:t>
            </a:r>
            <a:r>
              <a:rPr lang="en-US" b="1" i="1" dirty="0" smtClean="0">
                <a:solidFill>
                  <a:srgbClr val="FF0000"/>
                </a:solidFill>
              </a:rPr>
              <a:t>call</a:t>
            </a:r>
            <a:r>
              <a:rPr lang="en-US" b="1" dirty="0" smtClean="0"/>
              <a:t> </a:t>
            </a:r>
            <a:r>
              <a:rPr lang="en-US" dirty="0" smtClean="0"/>
              <a:t>me.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She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talks</a:t>
            </a:r>
            <a:r>
              <a:rPr lang="en-US" b="1" dirty="0" smtClean="0"/>
              <a:t> </a:t>
            </a:r>
            <a:r>
              <a:rPr lang="en-US" dirty="0" smtClean="0"/>
              <a:t>on the phone.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Examples with </a:t>
            </a:r>
            <a:r>
              <a:rPr lang="en-US" b="1" i="1" dirty="0" smtClean="0"/>
              <a:t>be verb</a:t>
            </a:r>
            <a:endParaRPr lang="es-HN" b="1" i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kids </a:t>
            </a:r>
            <a:r>
              <a:rPr lang="en-US" b="1" i="1" dirty="0" smtClean="0">
                <a:solidFill>
                  <a:srgbClr val="FF0000"/>
                </a:solidFill>
              </a:rPr>
              <a:t>are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/>
              <a:t> </a:t>
            </a:r>
            <a:r>
              <a:rPr lang="en-US" dirty="0" smtClean="0"/>
              <a:t>hungry.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He </a:t>
            </a:r>
            <a:r>
              <a:rPr lang="en-US" b="1" i="1" dirty="0" smtClean="0">
                <a:solidFill>
                  <a:srgbClr val="FF0000"/>
                </a:solidFill>
              </a:rPr>
              <a:t>is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never</a:t>
            </a:r>
            <a:r>
              <a:rPr lang="en-US" b="1" dirty="0" smtClean="0"/>
              <a:t> </a:t>
            </a:r>
            <a:r>
              <a:rPr lang="en-US" dirty="0" smtClean="0"/>
              <a:t>late.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They </a:t>
            </a:r>
            <a:r>
              <a:rPr lang="en-US" b="1" dirty="0" smtClean="0">
                <a:solidFill>
                  <a:srgbClr val="FF0000"/>
                </a:solidFill>
              </a:rPr>
              <a:t>were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sometimes</a:t>
            </a:r>
            <a:r>
              <a:rPr lang="en-US" b="1" dirty="0" smtClean="0"/>
              <a:t> </a:t>
            </a:r>
            <a:r>
              <a:rPr lang="en-US" dirty="0" smtClean="0"/>
              <a:t>rude.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am </a:t>
            </a:r>
            <a:r>
              <a:rPr lang="en-US" b="1" dirty="0" smtClean="0">
                <a:solidFill>
                  <a:srgbClr val="00B0F0"/>
                </a:solidFill>
              </a:rPr>
              <a:t>rarely</a:t>
            </a:r>
            <a:r>
              <a:rPr lang="en-US" b="1" dirty="0" smtClean="0"/>
              <a:t> </a:t>
            </a:r>
            <a:r>
              <a:rPr lang="en-US" dirty="0" smtClean="0"/>
              <a:t>worried.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 tenses and adverbs of frequency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Present tense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exercise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 </a:t>
            </a:r>
            <a:r>
              <a:rPr lang="en-US" b="1" dirty="0" smtClean="0">
                <a:solidFill>
                  <a:srgbClr val="00B0F0"/>
                </a:solidFill>
              </a:rPr>
              <a:t>often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study</a:t>
            </a:r>
            <a:r>
              <a:rPr lang="en-US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They </a:t>
            </a:r>
            <a:r>
              <a:rPr lang="en-US" b="1" dirty="0" smtClean="0">
                <a:solidFill>
                  <a:srgbClr val="00B0F0"/>
                </a:solidFill>
              </a:rPr>
              <a:t>rarely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drive</a:t>
            </a:r>
            <a:r>
              <a:rPr lang="en-US" b="1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 perfect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He </a:t>
            </a:r>
            <a:r>
              <a:rPr lang="en-US" b="1" dirty="0" smtClean="0">
                <a:solidFill>
                  <a:srgbClr val="FF0000"/>
                </a:solidFill>
              </a:rPr>
              <a:t>has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00B0F0"/>
                </a:solidFill>
              </a:rPr>
              <a:t>never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lied</a:t>
            </a:r>
            <a:r>
              <a:rPr lang="en-US" b="1" dirty="0" smtClean="0"/>
              <a:t>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They </a:t>
            </a:r>
            <a:r>
              <a:rPr lang="en-US" b="1" dirty="0" smtClean="0">
                <a:solidFill>
                  <a:srgbClr val="FF0000"/>
                </a:solidFill>
              </a:rPr>
              <a:t>have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>
                <a:solidFill>
                  <a:srgbClr val="FF0000"/>
                </a:solidFill>
              </a:rPr>
              <a:t> been</a:t>
            </a:r>
            <a:r>
              <a:rPr lang="en-US" dirty="0" smtClean="0"/>
              <a:t> friendly.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>
                <a:solidFill>
                  <a:srgbClr val="FF0000"/>
                </a:solidFill>
              </a:rPr>
              <a:t>have </a:t>
            </a:r>
            <a:r>
              <a:rPr lang="en-US" b="1" dirty="0" smtClean="0">
                <a:solidFill>
                  <a:srgbClr val="00B0F0"/>
                </a:solidFill>
              </a:rPr>
              <a:t>seldom</a:t>
            </a:r>
            <a:r>
              <a:rPr lang="en-US" b="1" dirty="0" smtClean="0">
                <a:solidFill>
                  <a:srgbClr val="FF0000"/>
                </a:solidFill>
              </a:rPr>
              <a:t> been </a:t>
            </a:r>
            <a:r>
              <a:rPr lang="en-US" dirty="0" smtClean="0"/>
              <a:t>there.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Notice that the adverb is between the auxiliary verbs, has and have, and the main verb or the be verb.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Future tense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She </a:t>
            </a:r>
            <a:r>
              <a:rPr lang="en-US" b="1" dirty="0" smtClean="0">
                <a:solidFill>
                  <a:srgbClr val="FF0000"/>
                </a:solidFill>
              </a:rPr>
              <a:t>will </a:t>
            </a:r>
            <a:r>
              <a:rPr lang="en-US" b="1" dirty="0" smtClean="0">
                <a:solidFill>
                  <a:srgbClr val="00B0F0"/>
                </a:solidFill>
              </a:rPr>
              <a:t>never</a:t>
            </a:r>
            <a:r>
              <a:rPr lang="en-US" b="1" dirty="0" smtClean="0">
                <a:solidFill>
                  <a:srgbClr val="FF0000"/>
                </a:solidFill>
              </a:rPr>
              <a:t> miss </a:t>
            </a:r>
            <a:r>
              <a:rPr lang="en-US" dirty="0" smtClean="0"/>
              <a:t>it.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 </a:t>
            </a:r>
            <a:r>
              <a:rPr lang="en-US" b="1" dirty="0" smtClean="0">
                <a:solidFill>
                  <a:srgbClr val="FF0000"/>
                </a:solidFill>
              </a:rPr>
              <a:t>will </a:t>
            </a:r>
            <a:r>
              <a:rPr lang="en-US" b="1" dirty="0" smtClean="0">
                <a:solidFill>
                  <a:srgbClr val="00B0F0"/>
                </a:solidFill>
              </a:rPr>
              <a:t>occasionally</a:t>
            </a:r>
            <a:r>
              <a:rPr lang="en-US" b="1" dirty="0" smtClean="0">
                <a:solidFill>
                  <a:srgbClr val="FF0000"/>
                </a:solidFill>
              </a:rPr>
              <a:t> come </a:t>
            </a:r>
            <a:r>
              <a:rPr lang="en-US" dirty="0" smtClean="0"/>
              <a:t>home.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You </a:t>
            </a:r>
            <a:r>
              <a:rPr lang="en-US" b="1" dirty="0" smtClean="0">
                <a:solidFill>
                  <a:srgbClr val="FF0000"/>
                </a:solidFill>
              </a:rPr>
              <a:t>will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>
                <a:solidFill>
                  <a:srgbClr val="FF0000"/>
                </a:solidFill>
              </a:rPr>
              <a:t> be </a:t>
            </a:r>
            <a:r>
              <a:rPr lang="en-US" dirty="0" smtClean="0"/>
              <a:t>in my heart.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Notice that the adverbs come after the auxiliary verb, will, and before the main verb and the be verb.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Negative Sentences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>
                <a:solidFill>
                  <a:srgbClr val="FF0000"/>
                </a:solidFill>
              </a:rPr>
              <a:t>don’t </a:t>
            </a:r>
            <a:r>
              <a:rPr lang="en-US" b="1" dirty="0" smtClean="0">
                <a:solidFill>
                  <a:srgbClr val="00B0F0"/>
                </a:solidFill>
              </a:rPr>
              <a:t>usually</a:t>
            </a:r>
            <a:r>
              <a:rPr lang="en-US" b="1" dirty="0" smtClean="0">
                <a:solidFill>
                  <a:srgbClr val="FF0000"/>
                </a:solidFill>
              </a:rPr>
              <a:t> get</a:t>
            </a:r>
            <a:r>
              <a:rPr lang="en-US" dirty="0" smtClean="0"/>
              <a:t> involved.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kids </a:t>
            </a:r>
            <a:r>
              <a:rPr lang="en-US" b="1" dirty="0" smtClean="0">
                <a:solidFill>
                  <a:srgbClr val="FF0000"/>
                </a:solidFill>
              </a:rPr>
              <a:t>don’t </a:t>
            </a:r>
            <a:r>
              <a:rPr lang="en-US" b="1" dirty="0" smtClean="0">
                <a:solidFill>
                  <a:srgbClr val="00B0F0"/>
                </a:solidFill>
              </a:rPr>
              <a:t>always</a:t>
            </a:r>
            <a:r>
              <a:rPr lang="en-US" b="1" dirty="0" smtClean="0">
                <a:solidFill>
                  <a:srgbClr val="FF0000"/>
                </a:solidFill>
              </a:rPr>
              <a:t> tell </a:t>
            </a:r>
            <a:r>
              <a:rPr lang="en-US" dirty="0" smtClean="0"/>
              <a:t>me the truth.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</a:t>
            </a:r>
            <a:r>
              <a:rPr lang="en-US" b="1" dirty="0" smtClean="0">
                <a:solidFill>
                  <a:srgbClr val="FF0000"/>
                </a:solidFill>
              </a:rPr>
              <a:t>'m not </a:t>
            </a:r>
            <a:r>
              <a:rPr lang="en-US" b="1" dirty="0" smtClean="0">
                <a:solidFill>
                  <a:srgbClr val="00B0F0"/>
                </a:solidFill>
              </a:rPr>
              <a:t>usually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this busy.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She </a:t>
            </a:r>
            <a:r>
              <a:rPr lang="en-US" b="1" dirty="0" smtClean="0">
                <a:solidFill>
                  <a:srgbClr val="FF0000"/>
                </a:solidFill>
              </a:rPr>
              <a:t>isn't </a:t>
            </a:r>
            <a:r>
              <a:rPr lang="en-US" b="1" dirty="0" smtClean="0">
                <a:solidFill>
                  <a:srgbClr val="00B0F0"/>
                </a:solidFill>
              </a:rPr>
              <a:t>always </a:t>
            </a:r>
            <a:r>
              <a:rPr lang="en-US" dirty="0" smtClean="0"/>
              <a:t>this happy.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219</TotalTime>
  <Words>528</Words>
  <Application>Microsoft Office PowerPoint</Application>
  <PresentationFormat>Presentación en pantalla (4:3)</PresentationFormat>
  <Paragraphs>146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Civil</vt:lpstr>
      <vt:lpstr>Frequency Adverbs</vt:lpstr>
      <vt:lpstr>Adverbs of Frequency</vt:lpstr>
      <vt:lpstr>Basic Rule</vt:lpstr>
      <vt:lpstr>Examples with main verbs</vt:lpstr>
      <vt:lpstr>Examples with be verb</vt:lpstr>
      <vt:lpstr>Verb tenses and adverbs of frequency</vt:lpstr>
      <vt:lpstr>Presentación de PowerPoint</vt:lpstr>
      <vt:lpstr>Presentación de PowerPoint</vt:lpstr>
      <vt:lpstr>Negative Sentences</vt:lpstr>
      <vt:lpstr>Interrogative Sentences</vt:lpstr>
      <vt:lpstr>Imperative Sentences</vt:lpstr>
      <vt:lpstr>Presentación de PowerPoint</vt:lpstr>
      <vt:lpstr>The order is</vt:lpstr>
      <vt:lpstr>Presentación de PowerPoint</vt:lpstr>
      <vt:lpstr> Summary We use adverbs of frequency:</vt:lpstr>
      <vt:lpstr>EXERCISES</vt:lpstr>
      <vt:lpstr>Check your answers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Frequency Adverbs</dc:title>
  <dc:creator>Any</dc:creator>
  <cp:lastModifiedBy>ANY</cp:lastModifiedBy>
  <cp:revision>6</cp:revision>
  <dcterms:created xsi:type="dcterms:W3CDTF">2012-08-28T18:42:01Z</dcterms:created>
  <dcterms:modified xsi:type="dcterms:W3CDTF">2014-05-01T00:39:18Z</dcterms:modified>
</cp:coreProperties>
</file>