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0" r:id="rId5"/>
    <p:sldId id="257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3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96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7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1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7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5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3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7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0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74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9F64C-9D30-4E63-8A3A-DF262AECDAFE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D147-1748-481D-A61A-56B1B9AD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0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>
                <a:solidFill>
                  <a:srgbClr val="FF0000"/>
                </a:solidFill>
              </a:rPr>
              <a:t>Unit</a:t>
            </a:r>
            <a:r>
              <a:rPr lang="es-HN" dirty="0" smtClean="0">
                <a:solidFill>
                  <a:srgbClr val="FF0000"/>
                </a:solidFill>
              </a:rPr>
              <a:t> 1</a:t>
            </a:r>
            <a:br>
              <a:rPr lang="es-HN" dirty="0" smtClean="0">
                <a:solidFill>
                  <a:srgbClr val="FF0000"/>
                </a:solidFill>
              </a:rPr>
            </a:br>
            <a:r>
              <a:rPr lang="es-HN" dirty="0" err="1" smtClean="0">
                <a:solidFill>
                  <a:srgbClr val="FF0000"/>
                </a:solidFill>
              </a:rPr>
              <a:t>Hello</a:t>
            </a:r>
            <a:r>
              <a:rPr lang="es-HN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Fundamentals I</a:t>
            </a:r>
            <a:r>
              <a:rPr lang="en-US" dirty="0" smtClean="0"/>
              <a:t>: First Day of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68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370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Say your name: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Hi my name is: Karla Estrada!</a:t>
            </a:r>
            <a:br>
              <a:rPr lang="en-US" dirty="0" smtClean="0"/>
            </a:br>
            <a:r>
              <a:rPr lang="en-US" dirty="0" smtClean="0"/>
              <a:t>What’s your name? </a:t>
            </a:r>
            <a:br>
              <a:rPr lang="en-US" dirty="0" smtClean="0"/>
            </a:br>
            <a:r>
              <a:rPr lang="en-US" dirty="0" smtClean="0"/>
              <a:t>My Name is:_____________________</a:t>
            </a:r>
            <a:br>
              <a:rPr lang="en-US" dirty="0" smtClean="0"/>
            </a:br>
            <a:r>
              <a:rPr lang="en-US" dirty="0" smtClean="0"/>
              <a:t>Nice to meet you. </a:t>
            </a:r>
            <a:br>
              <a:rPr lang="en-US" dirty="0" smtClean="0"/>
            </a:br>
            <a:r>
              <a:rPr lang="en-US" dirty="0" smtClean="0"/>
              <a:t>Nice to meet you too!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8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28847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0000"/>
                </a:solidFill>
              </a:rPr>
              <a:t/>
            </a:r>
            <a:br>
              <a:rPr lang="en-US" smtClean="0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/>
            </a:r>
            <a:br>
              <a:rPr lang="en-US">
                <a:solidFill>
                  <a:srgbClr val="FF0000"/>
                </a:solidFill>
              </a:rPr>
            </a:br>
            <a:r>
              <a:rPr lang="en-US" smtClean="0">
                <a:solidFill>
                  <a:srgbClr val="FF0000"/>
                </a:solidFill>
              </a:rPr>
              <a:t/>
            </a:r>
            <a:br>
              <a:rPr lang="en-US" smtClean="0">
                <a:solidFill>
                  <a:srgbClr val="FF0000"/>
                </a:solidFill>
              </a:rPr>
            </a:br>
            <a:r>
              <a:rPr lang="en-US" smtClean="0">
                <a:solidFill>
                  <a:srgbClr val="FF0000"/>
                </a:solidFill>
              </a:rPr>
              <a:t>Greetings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Hello/ hi –</a:t>
            </a:r>
            <a:r>
              <a:rPr lang="en-US" dirty="0" smtClean="0">
                <a:solidFill>
                  <a:srgbClr val="00B0F0"/>
                </a:solidFill>
              </a:rPr>
              <a:t>informal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Good morning </a:t>
            </a:r>
            <a:r>
              <a:rPr lang="en-US" dirty="0" smtClean="0">
                <a:solidFill>
                  <a:srgbClr val="00B0F0"/>
                </a:solidFill>
              </a:rPr>
              <a:t>5:00 A.M to </a:t>
            </a:r>
            <a:r>
              <a:rPr lang="en-US" smtClean="0">
                <a:solidFill>
                  <a:srgbClr val="00B0F0"/>
                </a:solidFill>
              </a:rPr>
              <a:t>11:59 </a:t>
            </a:r>
            <a:r>
              <a:rPr lang="en-US" smtClean="0">
                <a:solidFill>
                  <a:srgbClr val="00B0F0"/>
                </a:solidFill>
              </a:rPr>
              <a:t>A.M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Good afternoon </a:t>
            </a:r>
            <a:r>
              <a:rPr lang="en-US" dirty="0" smtClean="0">
                <a:solidFill>
                  <a:srgbClr val="00B0F0"/>
                </a:solidFill>
              </a:rPr>
              <a:t>12</a:t>
            </a:r>
            <a:r>
              <a:rPr lang="en-US" dirty="0" smtClean="0">
                <a:solidFill>
                  <a:srgbClr val="00B0F0"/>
                </a:solidFill>
                <a:sym typeface="Wingdings" panose="05000000000000000000" pitchFamily="2" charset="2"/>
              </a:rPr>
              <a:t>:00 P.M. to 5:59 P.M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Good evening </a:t>
            </a:r>
            <a:r>
              <a:rPr lang="en-US" dirty="0" smtClean="0">
                <a:solidFill>
                  <a:srgbClr val="00B0F0"/>
                </a:solidFill>
              </a:rPr>
              <a:t>6:00 P. M. to 9:59 P.M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How are you?/ How’s it going?/How’s everything?</a:t>
            </a:r>
            <a:br>
              <a:rPr lang="en-US" dirty="0" smtClean="0"/>
            </a:br>
            <a:r>
              <a:rPr lang="en-US" dirty="0" smtClean="0"/>
              <a:t>I’m ok.    So-so     I’m sick. I’m pretty tired.</a:t>
            </a:r>
            <a:br>
              <a:rPr lang="en-US" dirty="0" smtClean="0"/>
            </a:br>
            <a:r>
              <a:rPr lang="en-US" dirty="0" smtClean="0"/>
              <a:t>- Nice to meet you. – Nice to meet you too.</a:t>
            </a:r>
            <a:br>
              <a:rPr lang="en-US" dirty="0" smtClean="0"/>
            </a:br>
            <a:r>
              <a:rPr lang="en-US" dirty="0" smtClean="0"/>
              <a:t>Good night</a:t>
            </a:r>
            <a:r>
              <a:rPr lang="en-US" dirty="0" smtClean="0">
                <a:solidFill>
                  <a:srgbClr val="00B0F0"/>
                </a:solidFill>
              </a:rPr>
              <a:t> when we go to bed</a:t>
            </a:r>
            <a:br>
              <a:rPr lang="en-US" dirty="0" smtClean="0">
                <a:solidFill>
                  <a:srgbClr val="00B0F0"/>
                </a:solidFill>
              </a:rPr>
            </a:br>
            <a:r>
              <a:rPr lang="en-US" dirty="0" smtClean="0"/>
              <a:t>Good bye </a:t>
            </a:r>
            <a:br>
              <a:rPr lang="en-US" dirty="0" smtClean="0"/>
            </a:br>
            <a:r>
              <a:rPr lang="en-US" dirty="0" smtClean="0"/>
              <a:t>Bye-bye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6734"/>
          </a:xfrm>
        </p:spPr>
        <p:txBody>
          <a:bodyPr>
            <a:normAutofit fontScale="90000"/>
          </a:bodyPr>
          <a:lstStyle/>
          <a:p>
            <a:r>
              <a:rPr lang="en-US" sz="8900" dirty="0" smtClean="0">
                <a:solidFill>
                  <a:srgbClr val="FF0000"/>
                </a:solidFill>
              </a:rPr>
              <a:t>The Alphabet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9600" dirty="0" smtClean="0"/>
              <a:t>A -B - C -D -E- F- G -H -I</a:t>
            </a:r>
            <a:br>
              <a:rPr lang="en-US" sz="9600" dirty="0" smtClean="0"/>
            </a:br>
            <a:r>
              <a:rPr lang="en-US" sz="9600" dirty="0" smtClean="0"/>
              <a:t>J- K -L -M –N -O -P-Q-R</a:t>
            </a:r>
            <a:br>
              <a:rPr lang="en-US" sz="9600" dirty="0" smtClean="0"/>
            </a:br>
            <a:r>
              <a:rPr lang="en-US" sz="9600" dirty="0" smtClean="0"/>
              <a:t>S- T- U- V- W- X- Y- Z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47224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40157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Countries and Nationalities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72" y="811370"/>
            <a:ext cx="10362127" cy="5808372"/>
          </a:xfrm>
        </p:spPr>
      </p:pic>
    </p:spTree>
    <p:extLst>
      <p:ext uri="{BB962C8B-B14F-4D97-AF65-F5344CB8AC3E}">
        <p14:creationId xmlns:p14="http://schemas.microsoft.com/office/powerpoint/2010/main" val="4155748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515" y="215789"/>
            <a:ext cx="10515600" cy="1110735"/>
          </a:xfrm>
        </p:spPr>
        <p:txBody>
          <a:bodyPr/>
          <a:lstStyle/>
          <a:p>
            <a:r>
              <a:rPr lang="en-US" dirty="0" smtClean="0"/>
              <a:t>Verb to be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698" y="1532586"/>
            <a:ext cx="10515600" cy="564094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Be: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am, is, are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Subject Pronouns </a:t>
            </a:r>
            <a:r>
              <a:rPr lang="en-US" dirty="0" smtClean="0">
                <a:solidFill>
                  <a:srgbClr val="FF0000"/>
                </a:solidFill>
              </a:rPr>
              <a:t>+</a:t>
            </a:r>
            <a:r>
              <a:rPr lang="en-US" dirty="0" smtClean="0">
                <a:solidFill>
                  <a:schemeClr val="tx1"/>
                </a:solidFill>
              </a:rPr>
              <a:t> verb to be                         Contraction</a:t>
            </a:r>
          </a:p>
          <a:p>
            <a:r>
              <a:rPr lang="en-US" dirty="0" smtClean="0"/>
              <a:t>               I                      am                                       I’m</a:t>
            </a:r>
          </a:p>
          <a:p>
            <a:r>
              <a:rPr lang="en-US" dirty="0"/>
              <a:t> </a:t>
            </a:r>
            <a:r>
              <a:rPr lang="en-US" dirty="0" smtClean="0"/>
              <a:t>              You                are                                        You’re</a:t>
            </a:r>
          </a:p>
          <a:p>
            <a:r>
              <a:rPr lang="en-US" dirty="0"/>
              <a:t> </a:t>
            </a:r>
            <a:r>
              <a:rPr lang="en-US" dirty="0" smtClean="0"/>
              <a:t>              He                  is                                           He’s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She                 is                                          She’s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It                     is                                           It’s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We                 are                                         We’re</a:t>
            </a:r>
          </a:p>
          <a:p>
            <a:r>
              <a:rPr lang="en-US" dirty="0"/>
              <a:t> </a:t>
            </a:r>
            <a:r>
              <a:rPr lang="en-US" dirty="0" smtClean="0"/>
              <a:t>              You                are                                         You’re</a:t>
            </a:r>
          </a:p>
          <a:p>
            <a:r>
              <a:rPr lang="en-US" dirty="0"/>
              <a:t> </a:t>
            </a:r>
            <a:r>
              <a:rPr lang="en-US" dirty="0" smtClean="0"/>
              <a:t>              They              are                                          They’re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36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5536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Sentence Structure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(+)</a:t>
            </a:r>
            <a:r>
              <a:rPr lang="en-US" dirty="0" smtClean="0"/>
              <a:t> Subject/ be/ complement/.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(-)</a:t>
            </a:r>
            <a:r>
              <a:rPr lang="en-US" dirty="0" smtClean="0"/>
              <a:t> Subject/ be + not/ complement/.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(?)</a:t>
            </a:r>
            <a:r>
              <a:rPr lang="en-US" dirty="0" smtClean="0"/>
              <a:t> Be/ subject/ complement/?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Wh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err="1" smtClean="0"/>
              <a:t>Wh</a:t>
            </a:r>
            <a:r>
              <a:rPr lang="en-US" dirty="0" smtClean="0"/>
              <a:t>/ be/ subject/complement/?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647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09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69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Unit 1 Hello </vt:lpstr>
      <vt:lpstr>Say your name: Hi my name is: Karla Estrada! What’s your name?  My Name is:_____________________ Nice to meet you.  Nice to meet you too! </vt:lpstr>
      <vt:lpstr>   Greetings: Hello/ hi –informal Good morning 5:00 A.M to 11:59 A.M Good afternoon 12:00 P.M. to 5:59 P.M. Good evening 6:00 P. M. to 9:59 P.M. How are you?/ How’s it going?/How’s everything? I’m ok.    So-so     I’m sick. I’m pretty tired. - Nice to meet you. – Nice to meet you too. Good night when we go to bed Good bye  Bye-bye</vt:lpstr>
      <vt:lpstr>The Alphabet A -B - C -D -E- F- G -H -I J- K -L -M –N -O -P-Q-R S- T- U- V- W- X- Y- Z</vt:lpstr>
      <vt:lpstr>Countries and Nationalities</vt:lpstr>
      <vt:lpstr>Verb to be</vt:lpstr>
      <vt:lpstr>Sentence Structure (+) Subject/ be/ complement/. (-) Subject/ be + not/ complement/. (?) Be/ subject/ complement/? (Wh) Wh/ be/ subject/complement/?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Hello</dc:title>
  <dc:creator>Karla Estrada</dc:creator>
  <cp:lastModifiedBy>Karla Estrada</cp:lastModifiedBy>
  <cp:revision>10</cp:revision>
  <dcterms:created xsi:type="dcterms:W3CDTF">2020-04-20T19:39:13Z</dcterms:created>
  <dcterms:modified xsi:type="dcterms:W3CDTF">2020-10-06T01:44:34Z</dcterms:modified>
</cp:coreProperties>
</file>