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D32F817-A163-4807-96D4-248A0A5EA319}" type="datetimeFigureOut">
              <a:rPr lang="es-HN" smtClean="0"/>
              <a:t>26/10/2016</a:t>
            </a:fld>
            <a:endParaRPr lang="es-HN"/>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HN"/>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DE72F09-B09A-4621-9EEB-A77EEAFCC4D5}" type="slidenum">
              <a:rPr lang="es-HN" smtClean="0"/>
              <a:t>‹#›</a:t>
            </a:fld>
            <a:endParaRPr lang="es-HN"/>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32F817-A163-4807-96D4-248A0A5EA319}" type="datetimeFigureOut">
              <a:rPr lang="es-HN" smtClean="0"/>
              <a:t>26/10/2016</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3DE72F09-B09A-4621-9EEB-A77EEAFCC4D5}" type="slidenum">
              <a:rPr lang="es-HN" smtClean="0"/>
              <a:t>‹#›</a:t>
            </a:fld>
            <a:endParaRPr lang="es-H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32F817-A163-4807-96D4-248A0A5EA319}" type="datetimeFigureOut">
              <a:rPr lang="es-HN" smtClean="0"/>
              <a:t>26/10/2016</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3DE72F09-B09A-4621-9EEB-A77EEAFCC4D5}" type="slidenum">
              <a:rPr lang="es-HN" smtClean="0"/>
              <a:t>‹#›</a:t>
            </a:fld>
            <a:endParaRPr lang="es-H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32F817-A163-4807-96D4-248A0A5EA319}" type="datetimeFigureOut">
              <a:rPr lang="es-HN" smtClean="0"/>
              <a:t>26/10/2016</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3DE72F09-B09A-4621-9EEB-A77EEAFCC4D5}" type="slidenum">
              <a:rPr lang="es-HN" smtClean="0"/>
              <a:t>‹#›</a:t>
            </a:fld>
            <a:endParaRPr lang="es-H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32F817-A163-4807-96D4-248A0A5EA319}" type="datetimeFigureOut">
              <a:rPr lang="es-HN" smtClean="0"/>
              <a:t>26/10/2016</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3DE72F09-B09A-4621-9EEB-A77EEAFCC4D5}" type="slidenum">
              <a:rPr lang="es-HN" smtClean="0"/>
              <a:t>‹#›</a:t>
            </a:fld>
            <a:endParaRPr lang="es-H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D32F817-A163-4807-96D4-248A0A5EA319}" type="datetimeFigureOut">
              <a:rPr lang="es-HN" smtClean="0"/>
              <a:t>26/10/2016</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3DE72F09-B09A-4621-9EEB-A77EEAFCC4D5}" type="slidenum">
              <a:rPr lang="es-HN" smtClean="0"/>
              <a:t>‹#›</a:t>
            </a:fld>
            <a:endParaRPr lang="es-HN"/>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32F817-A163-4807-96D4-248A0A5EA319}" type="datetimeFigureOut">
              <a:rPr lang="es-HN" smtClean="0"/>
              <a:t>26/10/2016</a:t>
            </a:fld>
            <a:endParaRPr lang="es-HN"/>
          </a:p>
        </p:txBody>
      </p:sp>
      <p:sp>
        <p:nvSpPr>
          <p:cNvPr id="8" name="Footer Placeholder 7"/>
          <p:cNvSpPr>
            <a:spLocks noGrp="1"/>
          </p:cNvSpPr>
          <p:nvPr>
            <p:ph type="ftr" sz="quarter" idx="11"/>
          </p:nvPr>
        </p:nvSpPr>
        <p:spPr/>
        <p:txBody>
          <a:bodyPr/>
          <a:lstStyle/>
          <a:p>
            <a:endParaRPr lang="es-HN"/>
          </a:p>
        </p:txBody>
      </p:sp>
      <p:sp>
        <p:nvSpPr>
          <p:cNvPr id="9" name="Slide Number Placeholder 8"/>
          <p:cNvSpPr>
            <a:spLocks noGrp="1"/>
          </p:cNvSpPr>
          <p:nvPr>
            <p:ph type="sldNum" sz="quarter" idx="12"/>
          </p:nvPr>
        </p:nvSpPr>
        <p:spPr/>
        <p:txBody>
          <a:bodyPr/>
          <a:lstStyle/>
          <a:p>
            <a:fld id="{3DE72F09-B09A-4621-9EEB-A77EEAFCC4D5}" type="slidenum">
              <a:rPr lang="es-HN" smtClean="0"/>
              <a:t>‹#›</a:t>
            </a:fld>
            <a:endParaRPr lang="es-H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32F817-A163-4807-96D4-248A0A5EA319}" type="datetimeFigureOut">
              <a:rPr lang="es-HN" smtClean="0"/>
              <a:t>26/10/2016</a:t>
            </a:fld>
            <a:endParaRPr lang="es-HN"/>
          </a:p>
        </p:txBody>
      </p:sp>
      <p:sp>
        <p:nvSpPr>
          <p:cNvPr id="4" name="Footer Placeholder 3"/>
          <p:cNvSpPr>
            <a:spLocks noGrp="1"/>
          </p:cNvSpPr>
          <p:nvPr>
            <p:ph type="ftr" sz="quarter" idx="11"/>
          </p:nvPr>
        </p:nvSpPr>
        <p:spPr/>
        <p:txBody>
          <a:bodyPr/>
          <a:lstStyle/>
          <a:p>
            <a:endParaRPr lang="es-HN"/>
          </a:p>
        </p:txBody>
      </p:sp>
      <p:sp>
        <p:nvSpPr>
          <p:cNvPr id="5" name="Slide Number Placeholder 4"/>
          <p:cNvSpPr>
            <a:spLocks noGrp="1"/>
          </p:cNvSpPr>
          <p:nvPr>
            <p:ph type="sldNum" sz="quarter" idx="12"/>
          </p:nvPr>
        </p:nvSpPr>
        <p:spPr/>
        <p:txBody>
          <a:bodyPr/>
          <a:lstStyle/>
          <a:p>
            <a:fld id="{3DE72F09-B09A-4621-9EEB-A77EEAFCC4D5}" type="slidenum">
              <a:rPr lang="es-HN" smtClean="0"/>
              <a:t>‹#›</a:t>
            </a:fld>
            <a:endParaRPr lang="es-H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2F817-A163-4807-96D4-248A0A5EA319}" type="datetimeFigureOut">
              <a:rPr lang="es-HN" smtClean="0"/>
              <a:t>26/10/2016</a:t>
            </a:fld>
            <a:endParaRPr lang="es-HN"/>
          </a:p>
        </p:txBody>
      </p:sp>
      <p:sp>
        <p:nvSpPr>
          <p:cNvPr id="3" name="Footer Placeholder 2"/>
          <p:cNvSpPr>
            <a:spLocks noGrp="1"/>
          </p:cNvSpPr>
          <p:nvPr>
            <p:ph type="ftr" sz="quarter" idx="11"/>
          </p:nvPr>
        </p:nvSpPr>
        <p:spPr/>
        <p:txBody>
          <a:bodyPr/>
          <a:lstStyle/>
          <a:p>
            <a:endParaRPr lang="es-HN"/>
          </a:p>
        </p:txBody>
      </p:sp>
      <p:sp>
        <p:nvSpPr>
          <p:cNvPr id="4" name="Slide Number Placeholder 3"/>
          <p:cNvSpPr>
            <a:spLocks noGrp="1"/>
          </p:cNvSpPr>
          <p:nvPr>
            <p:ph type="sldNum" sz="quarter" idx="12"/>
          </p:nvPr>
        </p:nvSpPr>
        <p:spPr/>
        <p:txBody>
          <a:bodyPr/>
          <a:lstStyle/>
          <a:p>
            <a:fld id="{3DE72F09-B09A-4621-9EEB-A77EEAFCC4D5}" type="slidenum">
              <a:rPr lang="es-HN" smtClean="0"/>
              <a:t>‹#›</a:t>
            </a:fld>
            <a:endParaRPr lang="es-H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D32F817-A163-4807-96D4-248A0A5EA319}" type="datetimeFigureOut">
              <a:rPr lang="es-HN" smtClean="0"/>
              <a:t>26/10/2016</a:t>
            </a:fld>
            <a:endParaRPr lang="es-HN"/>
          </a:p>
        </p:txBody>
      </p:sp>
      <p:sp>
        <p:nvSpPr>
          <p:cNvPr id="7" name="Slide Number Placeholder 6"/>
          <p:cNvSpPr>
            <a:spLocks noGrp="1"/>
          </p:cNvSpPr>
          <p:nvPr>
            <p:ph type="sldNum" sz="quarter" idx="12"/>
          </p:nvPr>
        </p:nvSpPr>
        <p:spPr/>
        <p:txBody>
          <a:bodyPr/>
          <a:lstStyle/>
          <a:p>
            <a:fld id="{3DE72F09-B09A-4621-9EEB-A77EEAFCC4D5}" type="slidenum">
              <a:rPr lang="es-HN" smtClean="0"/>
              <a:t>‹#›</a:t>
            </a:fld>
            <a:endParaRPr lang="es-HN"/>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HN"/>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32F817-A163-4807-96D4-248A0A5EA319}" type="datetimeFigureOut">
              <a:rPr lang="es-HN" smtClean="0"/>
              <a:t>26/10/2016</a:t>
            </a:fld>
            <a:endParaRPr lang="es-HN"/>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HN"/>
          </a:p>
        </p:txBody>
      </p:sp>
      <p:sp>
        <p:nvSpPr>
          <p:cNvPr id="7" name="Slide Number Placeholder 6"/>
          <p:cNvSpPr>
            <a:spLocks noGrp="1"/>
          </p:cNvSpPr>
          <p:nvPr>
            <p:ph type="sldNum" sz="quarter" idx="12"/>
          </p:nvPr>
        </p:nvSpPr>
        <p:spPr/>
        <p:txBody>
          <a:bodyPr/>
          <a:lstStyle/>
          <a:p>
            <a:fld id="{3DE72F09-B09A-4621-9EEB-A77EEAFCC4D5}" type="slidenum">
              <a:rPr lang="es-HN" smtClean="0"/>
              <a:t>‹#›</a:t>
            </a:fld>
            <a:endParaRPr lang="es-H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D32F817-A163-4807-96D4-248A0A5EA319}" type="datetimeFigureOut">
              <a:rPr lang="es-HN" smtClean="0"/>
              <a:t>26/10/2016</a:t>
            </a:fld>
            <a:endParaRPr lang="es-HN"/>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HN"/>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DE72F09-B09A-4621-9EEB-A77EEAFCC4D5}" type="slidenum">
              <a:rPr lang="es-HN" smtClean="0"/>
              <a:t>‹#›</a:t>
            </a:fld>
            <a:endParaRPr lang="es-H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9992" y="3068960"/>
            <a:ext cx="4104456" cy="1702160"/>
          </a:xfrm>
        </p:spPr>
        <p:txBody>
          <a:bodyPr>
            <a:noAutofit/>
          </a:bodyPr>
          <a:lstStyle/>
          <a:p>
            <a:r>
              <a:rPr lang="es-HN" sz="5000" b="1" dirty="0" smtClean="0"/>
              <a:t>FREQUENCY ADVERBS</a:t>
            </a:r>
            <a:endParaRPr lang="es-HN" sz="5000" b="1" dirty="0"/>
          </a:p>
        </p:txBody>
      </p:sp>
    </p:spTree>
    <p:extLst>
      <p:ext uri="{BB962C8B-B14F-4D97-AF65-F5344CB8AC3E}">
        <p14:creationId xmlns:p14="http://schemas.microsoft.com/office/powerpoint/2010/main" val="3473888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852936"/>
            <a:ext cx="7024744" cy="1143000"/>
          </a:xfrm>
        </p:spPr>
        <p:txBody>
          <a:bodyPr>
            <a:normAutofit fontScale="90000"/>
          </a:bodyPr>
          <a:lstStyle/>
          <a:p>
            <a:pPr algn="ctr"/>
            <a:r>
              <a:rPr lang="es-HN" dirty="0" smtClean="0">
                <a:solidFill>
                  <a:schemeClr val="tx1"/>
                </a:solidFill>
              </a:rPr>
              <a:t>II. </a:t>
            </a:r>
            <a:r>
              <a:rPr lang="es-HN" b="1" dirty="0" err="1" smtClean="0">
                <a:solidFill>
                  <a:schemeClr val="tx1"/>
                </a:solidFill>
              </a:rPr>
              <a:t>Answer</a:t>
            </a:r>
            <a:r>
              <a:rPr lang="es-HN" b="1" dirty="0" smtClean="0">
                <a:solidFill>
                  <a:schemeClr val="tx1"/>
                </a:solidFill>
              </a:rPr>
              <a:t> </a:t>
            </a:r>
            <a:r>
              <a:rPr lang="es-HN" b="1" dirty="0" err="1" smtClean="0">
                <a:solidFill>
                  <a:schemeClr val="tx1"/>
                </a:solidFill>
              </a:rPr>
              <a:t>the</a:t>
            </a:r>
            <a:r>
              <a:rPr lang="es-HN" b="1" dirty="0" smtClean="0">
                <a:solidFill>
                  <a:schemeClr val="tx1"/>
                </a:solidFill>
              </a:rPr>
              <a:t> </a:t>
            </a:r>
            <a:r>
              <a:rPr lang="es-HN" b="1" dirty="0" err="1" smtClean="0">
                <a:solidFill>
                  <a:schemeClr val="tx1"/>
                </a:solidFill>
              </a:rPr>
              <a:t>questions</a:t>
            </a:r>
            <a:r>
              <a:rPr lang="es-HN" b="1" dirty="0" smtClean="0">
                <a:solidFill>
                  <a:schemeClr val="tx1"/>
                </a:solidFill>
              </a:rPr>
              <a:t> </a:t>
            </a:r>
            <a:r>
              <a:rPr lang="es-HN" b="1" dirty="0" err="1" smtClean="0">
                <a:solidFill>
                  <a:schemeClr val="tx1"/>
                </a:solidFill>
              </a:rPr>
              <a:t>using</a:t>
            </a:r>
            <a:r>
              <a:rPr lang="es-HN" b="1" dirty="0" smtClean="0">
                <a:solidFill>
                  <a:schemeClr val="tx1"/>
                </a:solidFill>
              </a:rPr>
              <a:t> </a:t>
            </a:r>
            <a:r>
              <a:rPr lang="es-HN" b="1" dirty="0" err="1" smtClean="0">
                <a:solidFill>
                  <a:schemeClr val="tx1"/>
                </a:solidFill>
              </a:rPr>
              <a:t>the</a:t>
            </a:r>
            <a:r>
              <a:rPr lang="es-HN" b="1" dirty="0" smtClean="0">
                <a:solidFill>
                  <a:schemeClr val="tx1"/>
                </a:solidFill>
              </a:rPr>
              <a:t> </a:t>
            </a:r>
            <a:r>
              <a:rPr lang="es-HN" b="1" dirty="0" err="1" smtClean="0">
                <a:solidFill>
                  <a:schemeClr val="tx1"/>
                </a:solidFill>
              </a:rPr>
              <a:t>verb</a:t>
            </a:r>
            <a:r>
              <a:rPr lang="es-HN" b="1" dirty="0" smtClean="0">
                <a:solidFill>
                  <a:schemeClr val="tx1"/>
                </a:solidFill>
              </a:rPr>
              <a:t> </a:t>
            </a:r>
            <a:r>
              <a:rPr lang="es-HN" b="1" dirty="0" err="1" smtClean="0">
                <a:solidFill>
                  <a:schemeClr val="tx1"/>
                </a:solidFill>
              </a:rPr>
              <a:t>to</a:t>
            </a:r>
            <a:r>
              <a:rPr lang="es-HN" b="1" dirty="0" smtClean="0">
                <a:solidFill>
                  <a:schemeClr val="tx1"/>
                </a:solidFill>
              </a:rPr>
              <a:t> be and </a:t>
            </a:r>
            <a:r>
              <a:rPr lang="es-HN" b="1" dirty="0" err="1" smtClean="0">
                <a:solidFill>
                  <a:schemeClr val="tx1"/>
                </a:solidFill>
              </a:rPr>
              <a:t>the</a:t>
            </a:r>
            <a:r>
              <a:rPr lang="es-HN" b="1" dirty="0" smtClean="0">
                <a:solidFill>
                  <a:schemeClr val="tx1"/>
                </a:solidFill>
              </a:rPr>
              <a:t> ADVERBS OF FREQUENCY in </a:t>
            </a:r>
            <a:r>
              <a:rPr lang="es-HN" b="1" dirty="0" err="1" smtClean="0">
                <a:solidFill>
                  <a:schemeClr val="tx1"/>
                </a:solidFill>
              </a:rPr>
              <a:t>parentheses</a:t>
            </a:r>
            <a:r>
              <a:rPr lang="es-HN" b="1" dirty="0" smtClean="0">
                <a:solidFill>
                  <a:schemeClr val="tx1"/>
                </a:solidFill>
              </a:rPr>
              <a:t>.</a:t>
            </a:r>
            <a:endParaRPr lang="es-HN" b="1" dirty="0">
              <a:solidFill>
                <a:schemeClr val="tx1"/>
              </a:solidFill>
            </a:endParaRPr>
          </a:p>
        </p:txBody>
      </p:sp>
    </p:spTree>
    <p:extLst>
      <p:ext uri="{BB962C8B-B14F-4D97-AF65-F5344CB8AC3E}">
        <p14:creationId xmlns:p14="http://schemas.microsoft.com/office/powerpoint/2010/main" val="23225625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027664"/>
            <a:ext cx="7384666" cy="5209648"/>
          </a:xfrm>
        </p:spPr>
        <p:txBody>
          <a:bodyPr>
            <a:noAutofit/>
          </a:bodyPr>
          <a:lstStyle/>
          <a:p>
            <a:r>
              <a:rPr lang="es-HN" sz="3000" b="1" dirty="0" smtClean="0">
                <a:solidFill>
                  <a:schemeClr val="tx1"/>
                </a:solidFill>
              </a:rPr>
              <a:t>1. Are </a:t>
            </a:r>
            <a:r>
              <a:rPr lang="es-HN" sz="3000" b="1" dirty="0" err="1" smtClean="0">
                <a:solidFill>
                  <a:schemeClr val="tx1"/>
                </a:solidFill>
              </a:rPr>
              <a:t>the</a:t>
            </a:r>
            <a:r>
              <a:rPr lang="es-HN" sz="3000" b="1" dirty="0" smtClean="0">
                <a:solidFill>
                  <a:schemeClr val="tx1"/>
                </a:solidFill>
              </a:rPr>
              <a:t> </a:t>
            </a:r>
            <a:r>
              <a:rPr lang="es-HN" sz="3000" b="1" dirty="0" err="1" smtClean="0">
                <a:solidFill>
                  <a:schemeClr val="tx1"/>
                </a:solidFill>
              </a:rPr>
              <a:t>students</a:t>
            </a:r>
            <a:r>
              <a:rPr lang="es-HN" sz="3000" b="1" dirty="0" smtClean="0">
                <a:solidFill>
                  <a:schemeClr val="tx1"/>
                </a:solidFill>
              </a:rPr>
              <a:t> </a:t>
            </a:r>
            <a:r>
              <a:rPr lang="es-HN" sz="3000" b="1" dirty="0" err="1" smtClean="0">
                <a:solidFill>
                  <a:schemeClr val="tx1"/>
                </a:solidFill>
              </a:rPr>
              <a:t>on</a:t>
            </a:r>
            <a:r>
              <a:rPr lang="es-HN" sz="3000" b="1" dirty="0" smtClean="0">
                <a:solidFill>
                  <a:schemeClr val="tx1"/>
                </a:solidFill>
              </a:rPr>
              <a:t> time? (</a:t>
            </a:r>
            <a:r>
              <a:rPr lang="es-HN" sz="3000" b="1" dirty="0" err="1" smtClean="0">
                <a:solidFill>
                  <a:schemeClr val="tx1"/>
                </a:solidFill>
              </a:rPr>
              <a:t>usually</a:t>
            </a:r>
            <a:r>
              <a:rPr lang="es-HN" sz="3000" b="1" dirty="0" smtClean="0">
                <a:solidFill>
                  <a:schemeClr val="tx1"/>
                </a:solidFill>
              </a:rPr>
              <a:t>)</a:t>
            </a:r>
            <a:br>
              <a:rPr lang="es-HN" sz="3000" b="1" dirty="0" smtClean="0">
                <a:solidFill>
                  <a:schemeClr val="tx1"/>
                </a:solidFill>
              </a:rPr>
            </a:br>
            <a:r>
              <a:rPr lang="es-HN" sz="3000" b="1" u="sng" dirty="0" smtClean="0">
                <a:solidFill>
                  <a:schemeClr val="tx1"/>
                </a:solidFill>
              </a:rPr>
              <a:t>Yes, </a:t>
            </a:r>
            <a:r>
              <a:rPr lang="es-HN" sz="3000" b="1" u="sng" dirty="0" err="1" smtClean="0">
                <a:solidFill>
                  <a:schemeClr val="tx1"/>
                </a:solidFill>
              </a:rPr>
              <a:t>they</a:t>
            </a:r>
            <a:r>
              <a:rPr lang="es-HN" sz="3000" b="1" u="sng" dirty="0" smtClean="0">
                <a:solidFill>
                  <a:schemeClr val="tx1"/>
                </a:solidFill>
              </a:rPr>
              <a:t> are </a:t>
            </a:r>
            <a:r>
              <a:rPr lang="es-HN" sz="3000" b="1" u="sng" dirty="0" err="1" smtClean="0">
                <a:solidFill>
                  <a:schemeClr val="tx1"/>
                </a:solidFill>
              </a:rPr>
              <a:t>usually</a:t>
            </a:r>
            <a:r>
              <a:rPr lang="es-HN" sz="3000" b="1" u="sng" dirty="0" smtClean="0">
                <a:solidFill>
                  <a:schemeClr val="tx1"/>
                </a:solidFill>
              </a:rPr>
              <a:t> </a:t>
            </a:r>
            <a:r>
              <a:rPr lang="es-HN" sz="3000" b="1" u="sng" dirty="0" err="1" smtClean="0">
                <a:solidFill>
                  <a:schemeClr val="tx1"/>
                </a:solidFill>
              </a:rPr>
              <a:t>on</a:t>
            </a:r>
            <a:r>
              <a:rPr lang="es-HN" sz="3000" b="1" u="sng" dirty="0" smtClean="0">
                <a:solidFill>
                  <a:schemeClr val="tx1"/>
                </a:solidFill>
              </a:rPr>
              <a:t> time              .</a:t>
            </a:r>
            <a:br>
              <a:rPr lang="es-HN" sz="3000" b="1" u="sng" dirty="0" smtClean="0">
                <a:solidFill>
                  <a:schemeClr val="tx1"/>
                </a:solidFill>
              </a:rPr>
            </a:br>
            <a:r>
              <a:rPr lang="es-HN" sz="3000" b="1" dirty="0" smtClean="0">
                <a:solidFill>
                  <a:schemeClr val="tx1"/>
                </a:solidFill>
              </a:rPr>
              <a:t>2. </a:t>
            </a:r>
            <a:r>
              <a:rPr lang="es-HN" sz="3000" b="1" dirty="0" err="1" smtClean="0">
                <a:solidFill>
                  <a:schemeClr val="tx1"/>
                </a:solidFill>
              </a:rPr>
              <a:t>Is</a:t>
            </a:r>
            <a:r>
              <a:rPr lang="es-HN" sz="3000" b="1" dirty="0" smtClean="0">
                <a:solidFill>
                  <a:schemeClr val="tx1"/>
                </a:solidFill>
              </a:rPr>
              <a:t> </a:t>
            </a:r>
            <a:r>
              <a:rPr lang="es-HN" sz="3000" b="1" dirty="0" err="1" smtClean="0">
                <a:solidFill>
                  <a:schemeClr val="tx1"/>
                </a:solidFill>
              </a:rPr>
              <a:t>your</a:t>
            </a:r>
            <a:r>
              <a:rPr lang="es-HN" sz="3000" b="1" dirty="0" smtClean="0">
                <a:solidFill>
                  <a:schemeClr val="tx1"/>
                </a:solidFill>
              </a:rPr>
              <a:t> </a:t>
            </a:r>
            <a:r>
              <a:rPr lang="es-HN" sz="3000" b="1" dirty="0" err="1" smtClean="0">
                <a:solidFill>
                  <a:schemeClr val="tx1"/>
                </a:solidFill>
              </a:rPr>
              <a:t>work</a:t>
            </a:r>
            <a:r>
              <a:rPr lang="es-HN" sz="3000" b="1" dirty="0" smtClean="0">
                <a:solidFill>
                  <a:schemeClr val="tx1"/>
                </a:solidFill>
              </a:rPr>
              <a:t> </a:t>
            </a:r>
            <a:r>
              <a:rPr lang="es-HN" sz="3000" b="1" dirty="0" err="1" smtClean="0">
                <a:solidFill>
                  <a:schemeClr val="tx1"/>
                </a:solidFill>
              </a:rPr>
              <a:t>difficult</a:t>
            </a:r>
            <a:r>
              <a:rPr lang="es-HN" sz="3000" b="1" dirty="0" smtClean="0">
                <a:solidFill>
                  <a:schemeClr val="tx1"/>
                </a:solidFill>
              </a:rPr>
              <a:t>? (</a:t>
            </a:r>
            <a:r>
              <a:rPr lang="es-HN" sz="3000" b="1" dirty="0" err="1" smtClean="0">
                <a:solidFill>
                  <a:schemeClr val="tx1"/>
                </a:solidFill>
              </a:rPr>
              <a:t>often</a:t>
            </a:r>
            <a:r>
              <a:rPr lang="es-HN" sz="3000" b="1" dirty="0" smtClean="0">
                <a:solidFill>
                  <a:schemeClr val="tx1"/>
                </a:solidFill>
              </a:rPr>
              <a:t>)</a:t>
            </a:r>
            <a:br>
              <a:rPr lang="es-HN" sz="3000" b="1" dirty="0" smtClean="0">
                <a:solidFill>
                  <a:schemeClr val="tx1"/>
                </a:solidFill>
              </a:rPr>
            </a:br>
            <a:r>
              <a:rPr lang="es-HN" sz="3000" b="1" dirty="0" smtClean="0">
                <a:solidFill>
                  <a:schemeClr val="tx1"/>
                </a:solidFill>
              </a:rPr>
              <a:t>_____________________________________</a:t>
            </a:r>
            <a:br>
              <a:rPr lang="es-HN" sz="3000" b="1" dirty="0" smtClean="0">
                <a:solidFill>
                  <a:schemeClr val="tx1"/>
                </a:solidFill>
              </a:rPr>
            </a:br>
            <a:r>
              <a:rPr lang="es-HN" sz="3000" b="1" dirty="0" smtClean="0">
                <a:solidFill>
                  <a:schemeClr val="tx1"/>
                </a:solidFill>
              </a:rPr>
              <a:t>3. </a:t>
            </a:r>
            <a:r>
              <a:rPr lang="es-HN" sz="3000" b="1" dirty="0" err="1" smtClean="0">
                <a:solidFill>
                  <a:schemeClr val="tx1"/>
                </a:solidFill>
              </a:rPr>
              <a:t>Is</a:t>
            </a:r>
            <a:r>
              <a:rPr lang="es-HN" sz="3000" b="1" dirty="0" smtClean="0">
                <a:solidFill>
                  <a:schemeClr val="tx1"/>
                </a:solidFill>
              </a:rPr>
              <a:t> Charles late </a:t>
            </a:r>
            <a:r>
              <a:rPr lang="es-HN" sz="3000" b="1" dirty="0" err="1" smtClean="0">
                <a:solidFill>
                  <a:schemeClr val="tx1"/>
                </a:solidFill>
              </a:rPr>
              <a:t>for</a:t>
            </a:r>
            <a:r>
              <a:rPr lang="es-HN" sz="3000" b="1" dirty="0" smtClean="0">
                <a:solidFill>
                  <a:schemeClr val="tx1"/>
                </a:solidFill>
              </a:rPr>
              <a:t> </a:t>
            </a:r>
            <a:r>
              <a:rPr lang="es-HN" sz="3000" b="1" dirty="0" err="1" smtClean="0">
                <a:solidFill>
                  <a:schemeClr val="tx1"/>
                </a:solidFill>
              </a:rPr>
              <a:t>work</a:t>
            </a:r>
            <a:r>
              <a:rPr lang="es-HN" sz="3000" b="1" dirty="0" smtClean="0">
                <a:solidFill>
                  <a:schemeClr val="tx1"/>
                </a:solidFill>
              </a:rPr>
              <a:t>? ( </a:t>
            </a:r>
            <a:r>
              <a:rPr lang="es-HN" sz="3000" b="1" dirty="0" err="1" smtClean="0">
                <a:solidFill>
                  <a:schemeClr val="tx1"/>
                </a:solidFill>
              </a:rPr>
              <a:t>always</a:t>
            </a:r>
            <a:r>
              <a:rPr lang="es-HN" sz="3000" b="1" dirty="0" smtClean="0">
                <a:solidFill>
                  <a:schemeClr val="tx1"/>
                </a:solidFill>
              </a:rPr>
              <a:t> )</a:t>
            </a:r>
            <a:br>
              <a:rPr lang="es-HN" sz="3000" b="1" dirty="0" smtClean="0">
                <a:solidFill>
                  <a:schemeClr val="tx1"/>
                </a:solidFill>
              </a:rPr>
            </a:br>
            <a:r>
              <a:rPr lang="es-HN" sz="3000" b="1" dirty="0" smtClean="0">
                <a:solidFill>
                  <a:schemeClr val="tx1"/>
                </a:solidFill>
              </a:rPr>
              <a:t>_____________________________________</a:t>
            </a:r>
            <a:br>
              <a:rPr lang="es-HN" sz="3000" b="1" dirty="0" smtClean="0">
                <a:solidFill>
                  <a:schemeClr val="tx1"/>
                </a:solidFill>
              </a:rPr>
            </a:br>
            <a:r>
              <a:rPr lang="es-HN" sz="3000" b="1" dirty="0" smtClean="0">
                <a:solidFill>
                  <a:schemeClr val="tx1"/>
                </a:solidFill>
              </a:rPr>
              <a:t>4. </a:t>
            </a:r>
            <a:r>
              <a:rPr lang="es-HN" sz="3000" b="1" dirty="0" err="1" smtClean="0">
                <a:solidFill>
                  <a:schemeClr val="tx1"/>
                </a:solidFill>
              </a:rPr>
              <a:t>Is</a:t>
            </a:r>
            <a:r>
              <a:rPr lang="es-HN" sz="3000" b="1" dirty="0" smtClean="0">
                <a:solidFill>
                  <a:schemeClr val="tx1"/>
                </a:solidFill>
              </a:rPr>
              <a:t> </a:t>
            </a:r>
            <a:r>
              <a:rPr lang="es-HN" sz="3000" b="1" dirty="0" err="1" smtClean="0">
                <a:solidFill>
                  <a:schemeClr val="tx1"/>
                </a:solidFill>
              </a:rPr>
              <a:t>Fay</a:t>
            </a:r>
            <a:r>
              <a:rPr lang="es-HN" sz="3000" b="1" dirty="0" smtClean="0">
                <a:solidFill>
                  <a:schemeClr val="tx1"/>
                </a:solidFill>
              </a:rPr>
              <a:t> a </a:t>
            </a:r>
            <a:r>
              <a:rPr lang="es-HN" sz="3000" b="1" dirty="0" err="1" smtClean="0">
                <a:solidFill>
                  <a:schemeClr val="tx1"/>
                </a:solidFill>
              </a:rPr>
              <a:t>good</a:t>
            </a:r>
            <a:r>
              <a:rPr lang="es-HN" sz="3000" b="1" dirty="0" smtClean="0">
                <a:solidFill>
                  <a:schemeClr val="tx1"/>
                </a:solidFill>
              </a:rPr>
              <a:t> </a:t>
            </a:r>
            <a:r>
              <a:rPr lang="es-HN" sz="3000" b="1" dirty="0" err="1" smtClean="0">
                <a:solidFill>
                  <a:schemeClr val="tx1"/>
                </a:solidFill>
              </a:rPr>
              <a:t>student</a:t>
            </a:r>
            <a:r>
              <a:rPr lang="es-HN" sz="3000" b="1" dirty="0" smtClean="0">
                <a:solidFill>
                  <a:schemeClr val="tx1"/>
                </a:solidFill>
              </a:rPr>
              <a:t>? ( </a:t>
            </a:r>
            <a:r>
              <a:rPr lang="es-HN" sz="3000" b="1" dirty="0" err="1" smtClean="0">
                <a:solidFill>
                  <a:schemeClr val="tx1"/>
                </a:solidFill>
              </a:rPr>
              <a:t>sometimes</a:t>
            </a:r>
            <a:r>
              <a:rPr lang="es-HN" sz="3000" b="1" dirty="0" smtClean="0">
                <a:solidFill>
                  <a:schemeClr val="tx1"/>
                </a:solidFill>
              </a:rPr>
              <a:t> )</a:t>
            </a:r>
            <a:br>
              <a:rPr lang="es-HN" sz="3000" b="1" dirty="0" smtClean="0">
                <a:solidFill>
                  <a:schemeClr val="tx1"/>
                </a:solidFill>
              </a:rPr>
            </a:br>
            <a:r>
              <a:rPr lang="es-HN" sz="3000" b="1" dirty="0" smtClean="0">
                <a:solidFill>
                  <a:schemeClr val="tx1"/>
                </a:solidFill>
              </a:rPr>
              <a:t>_____________________________________</a:t>
            </a:r>
            <a:br>
              <a:rPr lang="es-HN" sz="3000" b="1" dirty="0" smtClean="0">
                <a:solidFill>
                  <a:schemeClr val="tx1"/>
                </a:solidFill>
              </a:rPr>
            </a:br>
            <a:r>
              <a:rPr lang="es-HN" sz="3000" b="1" dirty="0" smtClean="0">
                <a:solidFill>
                  <a:schemeClr val="tx1"/>
                </a:solidFill>
              </a:rPr>
              <a:t>5. Are </a:t>
            </a:r>
            <a:r>
              <a:rPr lang="es-HN" sz="3000" b="1" dirty="0" err="1" smtClean="0">
                <a:solidFill>
                  <a:schemeClr val="tx1"/>
                </a:solidFill>
              </a:rPr>
              <a:t>you</a:t>
            </a:r>
            <a:r>
              <a:rPr lang="es-HN" sz="3000" b="1" dirty="0" smtClean="0">
                <a:solidFill>
                  <a:schemeClr val="tx1"/>
                </a:solidFill>
              </a:rPr>
              <a:t> a </a:t>
            </a:r>
            <a:r>
              <a:rPr lang="es-HN" sz="3000" b="1" dirty="0" err="1" smtClean="0">
                <a:solidFill>
                  <a:schemeClr val="tx1"/>
                </a:solidFill>
              </a:rPr>
              <a:t>slow</a:t>
            </a:r>
            <a:r>
              <a:rPr lang="es-HN" sz="3000" b="1" dirty="0" smtClean="0">
                <a:solidFill>
                  <a:schemeClr val="tx1"/>
                </a:solidFill>
              </a:rPr>
              <a:t> </a:t>
            </a:r>
            <a:r>
              <a:rPr lang="es-HN" sz="3000" b="1" dirty="0" err="1" smtClean="0">
                <a:solidFill>
                  <a:schemeClr val="tx1"/>
                </a:solidFill>
              </a:rPr>
              <a:t>worker</a:t>
            </a:r>
            <a:r>
              <a:rPr lang="es-HN" sz="3000" b="1" dirty="0" smtClean="0">
                <a:solidFill>
                  <a:schemeClr val="tx1"/>
                </a:solidFill>
              </a:rPr>
              <a:t>? ( </a:t>
            </a:r>
            <a:r>
              <a:rPr lang="es-HN" sz="3000" b="1" dirty="0" err="1" smtClean="0">
                <a:solidFill>
                  <a:schemeClr val="tx1"/>
                </a:solidFill>
              </a:rPr>
              <a:t>never</a:t>
            </a:r>
            <a:r>
              <a:rPr lang="es-HN" sz="3000" b="1" dirty="0" smtClean="0">
                <a:solidFill>
                  <a:schemeClr val="tx1"/>
                </a:solidFill>
              </a:rPr>
              <a:t> )</a:t>
            </a:r>
            <a:br>
              <a:rPr lang="es-HN" sz="3000" b="1" dirty="0" smtClean="0">
                <a:solidFill>
                  <a:schemeClr val="tx1"/>
                </a:solidFill>
              </a:rPr>
            </a:br>
            <a:r>
              <a:rPr lang="es-HN" sz="3000" b="1" dirty="0" smtClean="0">
                <a:solidFill>
                  <a:schemeClr val="tx1"/>
                </a:solidFill>
              </a:rPr>
              <a:t>_____________________________________</a:t>
            </a:r>
            <a:br>
              <a:rPr lang="es-HN" sz="3000" b="1" dirty="0" smtClean="0">
                <a:solidFill>
                  <a:schemeClr val="tx1"/>
                </a:solidFill>
              </a:rPr>
            </a:br>
            <a:r>
              <a:rPr lang="es-HN" sz="3000" b="1" dirty="0" smtClean="0">
                <a:solidFill>
                  <a:schemeClr val="tx1"/>
                </a:solidFill>
              </a:rPr>
              <a:t>6. Are </a:t>
            </a:r>
            <a:r>
              <a:rPr lang="es-HN" sz="3000" b="1" dirty="0" err="1" smtClean="0">
                <a:solidFill>
                  <a:schemeClr val="tx1"/>
                </a:solidFill>
              </a:rPr>
              <a:t>Ela</a:t>
            </a:r>
            <a:r>
              <a:rPr lang="es-HN" sz="3000" b="1" dirty="0" smtClean="0">
                <a:solidFill>
                  <a:schemeClr val="tx1"/>
                </a:solidFill>
              </a:rPr>
              <a:t> and Héctor </a:t>
            </a:r>
            <a:r>
              <a:rPr lang="es-HN" sz="3000" b="1" dirty="0" err="1" smtClean="0">
                <a:solidFill>
                  <a:schemeClr val="tx1"/>
                </a:solidFill>
              </a:rPr>
              <a:t>tired</a:t>
            </a:r>
            <a:r>
              <a:rPr lang="es-HN" sz="3000" b="1" dirty="0" smtClean="0">
                <a:solidFill>
                  <a:schemeClr val="tx1"/>
                </a:solidFill>
              </a:rPr>
              <a:t>? ( </a:t>
            </a:r>
            <a:r>
              <a:rPr lang="es-HN" sz="3000" b="1" dirty="0" err="1" smtClean="0">
                <a:solidFill>
                  <a:schemeClr val="tx1"/>
                </a:solidFill>
              </a:rPr>
              <a:t>seldom</a:t>
            </a:r>
            <a:r>
              <a:rPr lang="es-HN" sz="3000" b="1" dirty="0" smtClean="0">
                <a:solidFill>
                  <a:schemeClr val="tx1"/>
                </a:solidFill>
              </a:rPr>
              <a:t> )</a:t>
            </a:r>
            <a:br>
              <a:rPr lang="es-HN" sz="3000" b="1" dirty="0" smtClean="0">
                <a:solidFill>
                  <a:schemeClr val="tx1"/>
                </a:solidFill>
              </a:rPr>
            </a:br>
            <a:r>
              <a:rPr lang="es-HN" sz="3000" b="1" dirty="0" smtClean="0">
                <a:solidFill>
                  <a:schemeClr val="tx1"/>
                </a:solidFill>
              </a:rPr>
              <a:t>_____________________________________</a:t>
            </a:r>
            <a:endParaRPr lang="es-HN" sz="3000" b="1" dirty="0">
              <a:solidFill>
                <a:schemeClr val="tx1"/>
              </a:solidFill>
            </a:endParaRPr>
          </a:p>
        </p:txBody>
      </p:sp>
    </p:spTree>
    <p:extLst>
      <p:ext uri="{BB962C8B-B14F-4D97-AF65-F5344CB8AC3E}">
        <p14:creationId xmlns:p14="http://schemas.microsoft.com/office/powerpoint/2010/main" val="4035797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196752"/>
            <a:ext cx="7776864" cy="3168352"/>
          </a:xfrm>
        </p:spPr>
        <p:txBody>
          <a:bodyPr/>
          <a:lstStyle/>
          <a:p>
            <a:pPr algn="ctr"/>
            <a:r>
              <a:rPr lang="es-HN" b="1" dirty="0" smtClean="0"/>
              <a:t>II. </a:t>
            </a:r>
            <a:r>
              <a:rPr lang="es-HN" b="1" dirty="0" err="1" smtClean="0"/>
              <a:t>Answer</a:t>
            </a:r>
            <a:r>
              <a:rPr lang="es-HN" b="1" dirty="0" smtClean="0"/>
              <a:t> </a:t>
            </a:r>
            <a:r>
              <a:rPr lang="es-HN" b="1" dirty="0" err="1" smtClean="0"/>
              <a:t>the</a:t>
            </a:r>
            <a:r>
              <a:rPr lang="es-HN" b="1" dirty="0" smtClean="0"/>
              <a:t> </a:t>
            </a:r>
            <a:r>
              <a:rPr lang="es-HN" b="1" dirty="0" err="1" smtClean="0"/>
              <a:t>questions</a:t>
            </a:r>
            <a:r>
              <a:rPr lang="es-HN" b="1" dirty="0" smtClean="0"/>
              <a:t> use </a:t>
            </a:r>
            <a:r>
              <a:rPr lang="es-HN" b="1" dirty="0" err="1" smtClean="0"/>
              <a:t>the</a:t>
            </a:r>
            <a:r>
              <a:rPr lang="es-HN" b="1" dirty="0" smtClean="0"/>
              <a:t> SIMPLE PRESENT and THE FREQUENCY ADVERB.</a:t>
            </a:r>
            <a:endParaRPr lang="es-HN" b="1" dirty="0"/>
          </a:p>
        </p:txBody>
      </p:sp>
    </p:spTree>
    <p:extLst>
      <p:ext uri="{BB962C8B-B14F-4D97-AF65-F5344CB8AC3E}">
        <p14:creationId xmlns:p14="http://schemas.microsoft.com/office/powerpoint/2010/main" val="3891005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412776"/>
            <a:ext cx="8424936" cy="5209648"/>
          </a:xfrm>
        </p:spPr>
        <p:txBody>
          <a:bodyPr>
            <a:normAutofit fontScale="90000"/>
          </a:bodyPr>
          <a:lstStyle/>
          <a:p>
            <a:r>
              <a:rPr lang="es-HN" sz="3000" b="1" dirty="0" smtClean="0">
                <a:solidFill>
                  <a:schemeClr val="tx1"/>
                </a:solidFill>
              </a:rPr>
              <a:t>1. </a:t>
            </a:r>
            <a:r>
              <a:rPr lang="es-HN" sz="3000" b="1" dirty="0" err="1" smtClean="0">
                <a:solidFill>
                  <a:schemeClr val="tx1"/>
                </a:solidFill>
              </a:rPr>
              <a:t>Does</a:t>
            </a:r>
            <a:r>
              <a:rPr lang="es-HN" sz="3000" b="1" dirty="0" smtClean="0">
                <a:solidFill>
                  <a:schemeClr val="tx1"/>
                </a:solidFill>
              </a:rPr>
              <a:t> Fabricio </a:t>
            </a:r>
            <a:r>
              <a:rPr lang="es-HN" sz="3000" b="1" dirty="0" err="1" smtClean="0">
                <a:solidFill>
                  <a:schemeClr val="tx1"/>
                </a:solidFill>
              </a:rPr>
              <a:t>ever</a:t>
            </a:r>
            <a:r>
              <a:rPr lang="es-HN" sz="3000" b="1" dirty="0" smtClean="0">
                <a:solidFill>
                  <a:schemeClr val="tx1"/>
                </a:solidFill>
              </a:rPr>
              <a:t> </a:t>
            </a:r>
            <a:r>
              <a:rPr lang="es-HN" sz="3000" b="1" dirty="0" err="1" smtClean="0">
                <a:solidFill>
                  <a:schemeClr val="tx1"/>
                </a:solidFill>
              </a:rPr>
              <a:t>sleep</a:t>
            </a:r>
            <a:r>
              <a:rPr lang="es-HN" sz="3000" b="1" dirty="0" smtClean="0">
                <a:solidFill>
                  <a:schemeClr val="tx1"/>
                </a:solidFill>
              </a:rPr>
              <a:t> late? (</a:t>
            </a:r>
            <a:r>
              <a:rPr lang="es-HN" sz="3000" b="1" dirty="0" err="1" smtClean="0">
                <a:solidFill>
                  <a:schemeClr val="tx1"/>
                </a:solidFill>
              </a:rPr>
              <a:t>never</a:t>
            </a:r>
            <a:r>
              <a:rPr lang="es-HN" sz="3000" b="1" dirty="0" smtClean="0">
                <a:solidFill>
                  <a:schemeClr val="tx1"/>
                </a:solidFill>
              </a:rPr>
              <a:t>)</a:t>
            </a:r>
            <a:br>
              <a:rPr lang="es-HN" sz="3000" b="1" dirty="0" smtClean="0">
                <a:solidFill>
                  <a:schemeClr val="tx1"/>
                </a:solidFill>
              </a:rPr>
            </a:br>
            <a:r>
              <a:rPr lang="es-HN" sz="3000" b="1" u="sng" dirty="0" smtClean="0">
                <a:solidFill>
                  <a:schemeClr val="tx1"/>
                </a:solidFill>
              </a:rPr>
              <a:t>No, He </a:t>
            </a:r>
            <a:r>
              <a:rPr lang="es-HN" sz="3000" b="1" u="sng" dirty="0" err="1" smtClean="0">
                <a:solidFill>
                  <a:schemeClr val="tx1"/>
                </a:solidFill>
              </a:rPr>
              <a:t>never</a:t>
            </a:r>
            <a:r>
              <a:rPr lang="es-HN" sz="3000" b="1" u="sng" dirty="0" smtClean="0">
                <a:solidFill>
                  <a:schemeClr val="tx1"/>
                </a:solidFill>
              </a:rPr>
              <a:t> </a:t>
            </a:r>
            <a:r>
              <a:rPr lang="es-HN" sz="3000" b="1" u="sng" dirty="0" err="1" smtClean="0">
                <a:solidFill>
                  <a:schemeClr val="tx1"/>
                </a:solidFill>
              </a:rPr>
              <a:t>sleeps</a:t>
            </a:r>
            <a:r>
              <a:rPr lang="es-HN" sz="3000" b="1" u="sng" dirty="0" smtClean="0">
                <a:solidFill>
                  <a:schemeClr val="tx1"/>
                </a:solidFill>
              </a:rPr>
              <a:t> late                             .</a:t>
            </a:r>
            <a:br>
              <a:rPr lang="es-HN" sz="3000" b="1" u="sng" dirty="0" smtClean="0">
                <a:solidFill>
                  <a:schemeClr val="tx1"/>
                </a:solidFill>
              </a:rPr>
            </a:br>
            <a:r>
              <a:rPr lang="es-HN" sz="3000" b="1" u="sng" dirty="0" smtClean="0">
                <a:solidFill>
                  <a:schemeClr val="tx1"/>
                </a:solidFill>
              </a:rPr>
              <a:t/>
            </a:r>
            <a:br>
              <a:rPr lang="es-HN" sz="3000" b="1" u="sng" dirty="0" smtClean="0">
                <a:solidFill>
                  <a:schemeClr val="tx1"/>
                </a:solidFill>
              </a:rPr>
            </a:br>
            <a:r>
              <a:rPr lang="es-HN" sz="3000" b="1" dirty="0" smtClean="0">
                <a:solidFill>
                  <a:schemeClr val="tx1"/>
                </a:solidFill>
              </a:rPr>
              <a:t>2. </a:t>
            </a:r>
            <a:r>
              <a:rPr lang="es-HN" sz="3000" b="1" dirty="0" err="1" smtClean="0">
                <a:solidFill>
                  <a:schemeClr val="tx1"/>
                </a:solidFill>
              </a:rPr>
              <a:t>Does</a:t>
            </a:r>
            <a:r>
              <a:rPr lang="es-HN" sz="3000" b="1" dirty="0" smtClean="0">
                <a:solidFill>
                  <a:schemeClr val="tx1"/>
                </a:solidFill>
              </a:rPr>
              <a:t> </a:t>
            </a:r>
            <a:r>
              <a:rPr lang="es-HN" sz="3000" b="1" dirty="0" err="1" smtClean="0">
                <a:solidFill>
                  <a:schemeClr val="tx1"/>
                </a:solidFill>
              </a:rPr>
              <a:t>the</a:t>
            </a:r>
            <a:r>
              <a:rPr lang="es-HN" sz="3000" b="1" dirty="0" smtClean="0">
                <a:solidFill>
                  <a:schemeClr val="tx1"/>
                </a:solidFill>
              </a:rPr>
              <a:t> </a:t>
            </a:r>
            <a:r>
              <a:rPr lang="es-HN" sz="3000" b="1" dirty="0" err="1" smtClean="0">
                <a:solidFill>
                  <a:schemeClr val="tx1"/>
                </a:solidFill>
              </a:rPr>
              <a:t>teacher</a:t>
            </a:r>
            <a:r>
              <a:rPr lang="es-HN" sz="3000" b="1" dirty="0" smtClean="0">
                <a:solidFill>
                  <a:schemeClr val="tx1"/>
                </a:solidFill>
              </a:rPr>
              <a:t> </a:t>
            </a:r>
            <a:r>
              <a:rPr lang="es-HN" sz="3000" b="1" dirty="0" err="1" smtClean="0">
                <a:solidFill>
                  <a:schemeClr val="tx1"/>
                </a:solidFill>
              </a:rPr>
              <a:t>give</a:t>
            </a:r>
            <a:r>
              <a:rPr lang="es-HN" sz="3000" b="1" dirty="0" smtClean="0">
                <a:solidFill>
                  <a:schemeClr val="tx1"/>
                </a:solidFill>
              </a:rPr>
              <a:t> </a:t>
            </a:r>
            <a:r>
              <a:rPr lang="es-HN" sz="3000" b="1" dirty="0" err="1" smtClean="0">
                <a:solidFill>
                  <a:schemeClr val="tx1"/>
                </a:solidFill>
              </a:rPr>
              <a:t>tests</a:t>
            </a:r>
            <a:r>
              <a:rPr lang="es-HN" sz="3000" b="1" dirty="0" smtClean="0">
                <a:solidFill>
                  <a:schemeClr val="tx1"/>
                </a:solidFill>
              </a:rPr>
              <a:t>? ( </a:t>
            </a:r>
            <a:r>
              <a:rPr lang="es-HN" sz="3000" b="1" dirty="0" err="1" smtClean="0">
                <a:solidFill>
                  <a:schemeClr val="tx1"/>
                </a:solidFill>
              </a:rPr>
              <a:t>often</a:t>
            </a:r>
            <a:r>
              <a:rPr lang="es-HN" sz="3000" b="1" dirty="0" smtClean="0">
                <a:solidFill>
                  <a:schemeClr val="tx1"/>
                </a:solidFill>
              </a:rPr>
              <a:t>)</a:t>
            </a:r>
            <a:br>
              <a:rPr lang="es-HN" sz="3000" b="1" dirty="0" smtClean="0">
                <a:solidFill>
                  <a:schemeClr val="tx1"/>
                </a:solidFill>
              </a:rPr>
            </a:br>
            <a:r>
              <a:rPr lang="es-HN" sz="3000" b="1" dirty="0" smtClean="0">
                <a:solidFill>
                  <a:schemeClr val="tx1"/>
                </a:solidFill>
              </a:rPr>
              <a:t>________________________________________</a:t>
            </a:r>
            <a:br>
              <a:rPr lang="es-HN" sz="3000" b="1" dirty="0" smtClean="0">
                <a:solidFill>
                  <a:schemeClr val="tx1"/>
                </a:solidFill>
              </a:rPr>
            </a:br>
            <a:r>
              <a:rPr lang="es-HN" sz="3000" b="1" dirty="0" smtClean="0">
                <a:solidFill>
                  <a:schemeClr val="tx1"/>
                </a:solidFill>
              </a:rPr>
              <a:t>3. Do planes </a:t>
            </a:r>
            <a:r>
              <a:rPr lang="es-HN" sz="3000" b="1" dirty="0" err="1" smtClean="0">
                <a:solidFill>
                  <a:schemeClr val="tx1"/>
                </a:solidFill>
              </a:rPr>
              <a:t>fly</a:t>
            </a:r>
            <a:r>
              <a:rPr lang="es-HN" sz="3000" b="1" dirty="0" smtClean="0">
                <a:solidFill>
                  <a:schemeClr val="tx1"/>
                </a:solidFill>
              </a:rPr>
              <a:t> in </a:t>
            </a:r>
            <a:r>
              <a:rPr lang="es-HN" sz="3000" b="1" dirty="0" err="1" smtClean="0">
                <a:solidFill>
                  <a:schemeClr val="tx1"/>
                </a:solidFill>
              </a:rPr>
              <a:t>bad</a:t>
            </a:r>
            <a:r>
              <a:rPr lang="es-HN" sz="3000" b="1" dirty="0" smtClean="0">
                <a:solidFill>
                  <a:schemeClr val="tx1"/>
                </a:solidFill>
              </a:rPr>
              <a:t> </a:t>
            </a:r>
            <a:r>
              <a:rPr lang="es-HN" sz="3000" b="1" dirty="0" err="1" smtClean="0">
                <a:solidFill>
                  <a:schemeClr val="tx1"/>
                </a:solidFill>
              </a:rPr>
              <a:t>weather</a:t>
            </a:r>
            <a:r>
              <a:rPr lang="es-HN" sz="3000" b="1" dirty="0" smtClean="0">
                <a:solidFill>
                  <a:schemeClr val="tx1"/>
                </a:solidFill>
              </a:rPr>
              <a:t>? (</a:t>
            </a:r>
            <a:r>
              <a:rPr lang="es-HN" sz="3000" b="1" dirty="0" err="1" smtClean="0">
                <a:solidFill>
                  <a:schemeClr val="tx1"/>
                </a:solidFill>
              </a:rPr>
              <a:t>sometimes</a:t>
            </a:r>
            <a:r>
              <a:rPr lang="es-HN" sz="3000" b="1" dirty="0" smtClean="0">
                <a:solidFill>
                  <a:schemeClr val="tx1"/>
                </a:solidFill>
              </a:rPr>
              <a:t>)</a:t>
            </a:r>
            <a:br>
              <a:rPr lang="es-HN" sz="3000" b="1" dirty="0" smtClean="0">
                <a:solidFill>
                  <a:schemeClr val="tx1"/>
                </a:solidFill>
              </a:rPr>
            </a:br>
            <a:r>
              <a:rPr lang="es-HN" sz="3000" b="1" dirty="0" smtClean="0">
                <a:solidFill>
                  <a:schemeClr val="tx1"/>
                </a:solidFill>
              </a:rPr>
              <a:t>________________________________________</a:t>
            </a:r>
            <a:br>
              <a:rPr lang="es-HN" sz="3000" b="1" dirty="0" smtClean="0">
                <a:solidFill>
                  <a:schemeClr val="tx1"/>
                </a:solidFill>
              </a:rPr>
            </a:br>
            <a:r>
              <a:rPr lang="es-HN" sz="3000" b="1" dirty="0" smtClean="0">
                <a:solidFill>
                  <a:schemeClr val="tx1"/>
                </a:solidFill>
              </a:rPr>
              <a:t>4. </a:t>
            </a:r>
            <a:r>
              <a:rPr lang="es-HN" sz="3000" b="1" dirty="0" err="1" smtClean="0">
                <a:solidFill>
                  <a:schemeClr val="tx1"/>
                </a:solidFill>
              </a:rPr>
              <a:t>Does</a:t>
            </a:r>
            <a:r>
              <a:rPr lang="es-HN" sz="3000" b="1" dirty="0" smtClean="0">
                <a:solidFill>
                  <a:schemeClr val="tx1"/>
                </a:solidFill>
              </a:rPr>
              <a:t> Raquel </a:t>
            </a:r>
            <a:r>
              <a:rPr lang="es-HN" sz="3000" b="1" dirty="0" err="1" smtClean="0">
                <a:solidFill>
                  <a:schemeClr val="tx1"/>
                </a:solidFill>
              </a:rPr>
              <a:t>travel</a:t>
            </a:r>
            <a:r>
              <a:rPr lang="es-HN" sz="3000" b="1" dirty="0" smtClean="0">
                <a:solidFill>
                  <a:schemeClr val="tx1"/>
                </a:solidFill>
              </a:rPr>
              <a:t> </a:t>
            </a:r>
            <a:r>
              <a:rPr lang="es-HN" sz="3000" b="1" dirty="0" err="1" smtClean="0">
                <a:solidFill>
                  <a:schemeClr val="tx1"/>
                </a:solidFill>
              </a:rPr>
              <a:t>alone</a:t>
            </a:r>
            <a:r>
              <a:rPr lang="es-HN" sz="3000" b="1" dirty="0" smtClean="0">
                <a:solidFill>
                  <a:schemeClr val="tx1"/>
                </a:solidFill>
              </a:rPr>
              <a:t>? (</a:t>
            </a:r>
            <a:r>
              <a:rPr lang="es-HN" sz="3000" b="1" dirty="0" err="1" smtClean="0">
                <a:solidFill>
                  <a:schemeClr val="tx1"/>
                </a:solidFill>
              </a:rPr>
              <a:t>usually</a:t>
            </a:r>
            <a:r>
              <a:rPr lang="es-HN" sz="3000" b="1" dirty="0" smtClean="0">
                <a:solidFill>
                  <a:schemeClr val="tx1"/>
                </a:solidFill>
              </a:rPr>
              <a:t>)</a:t>
            </a:r>
            <a:br>
              <a:rPr lang="es-HN" sz="3000" b="1" dirty="0" smtClean="0">
                <a:solidFill>
                  <a:schemeClr val="tx1"/>
                </a:solidFill>
              </a:rPr>
            </a:br>
            <a:r>
              <a:rPr lang="es-HN" sz="3000" b="1" dirty="0" smtClean="0">
                <a:solidFill>
                  <a:schemeClr val="tx1"/>
                </a:solidFill>
              </a:rPr>
              <a:t>________________________________________</a:t>
            </a:r>
            <a:br>
              <a:rPr lang="es-HN" sz="3000" b="1" dirty="0" smtClean="0">
                <a:solidFill>
                  <a:schemeClr val="tx1"/>
                </a:solidFill>
              </a:rPr>
            </a:br>
            <a:r>
              <a:rPr lang="es-HN" sz="3000" b="1" dirty="0" smtClean="0">
                <a:solidFill>
                  <a:schemeClr val="tx1"/>
                </a:solidFill>
              </a:rPr>
              <a:t>5. </a:t>
            </a:r>
            <a:r>
              <a:rPr lang="es-HN" sz="3000" b="1" dirty="0" err="1" smtClean="0">
                <a:solidFill>
                  <a:schemeClr val="tx1"/>
                </a:solidFill>
              </a:rPr>
              <a:t>Does</a:t>
            </a:r>
            <a:r>
              <a:rPr lang="es-HN" sz="3000" b="1" dirty="0" smtClean="0">
                <a:solidFill>
                  <a:schemeClr val="tx1"/>
                </a:solidFill>
              </a:rPr>
              <a:t>  Cindy </a:t>
            </a:r>
            <a:r>
              <a:rPr lang="es-HN" sz="3000" b="1" dirty="0" err="1" smtClean="0">
                <a:solidFill>
                  <a:schemeClr val="tx1"/>
                </a:solidFill>
              </a:rPr>
              <a:t>study</a:t>
            </a:r>
            <a:r>
              <a:rPr lang="es-HN" sz="3000" b="1" dirty="0" smtClean="0">
                <a:solidFill>
                  <a:schemeClr val="tx1"/>
                </a:solidFill>
              </a:rPr>
              <a:t> a </a:t>
            </a:r>
            <a:r>
              <a:rPr lang="es-HN" sz="3000" b="1" dirty="0" err="1" smtClean="0">
                <a:solidFill>
                  <a:schemeClr val="tx1"/>
                </a:solidFill>
              </a:rPr>
              <a:t>lot</a:t>
            </a:r>
            <a:r>
              <a:rPr lang="es-HN" sz="3000" b="1" dirty="0" smtClean="0">
                <a:solidFill>
                  <a:schemeClr val="tx1"/>
                </a:solidFill>
              </a:rPr>
              <a:t>? ( </a:t>
            </a:r>
            <a:r>
              <a:rPr lang="es-HN" sz="3000" b="1" dirty="0" err="1" smtClean="0">
                <a:solidFill>
                  <a:schemeClr val="tx1"/>
                </a:solidFill>
              </a:rPr>
              <a:t>always</a:t>
            </a:r>
            <a:r>
              <a:rPr lang="es-HN" sz="3000" b="1" dirty="0" smtClean="0">
                <a:solidFill>
                  <a:schemeClr val="tx1"/>
                </a:solidFill>
              </a:rPr>
              <a:t> )</a:t>
            </a:r>
            <a:br>
              <a:rPr lang="es-HN" sz="3000" b="1" dirty="0" smtClean="0">
                <a:solidFill>
                  <a:schemeClr val="tx1"/>
                </a:solidFill>
              </a:rPr>
            </a:br>
            <a:r>
              <a:rPr lang="es-HN" sz="3000" b="1" dirty="0" smtClean="0">
                <a:solidFill>
                  <a:schemeClr val="tx1"/>
                </a:solidFill>
              </a:rPr>
              <a:t>________________________________________</a:t>
            </a:r>
            <a:br>
              <a:rPr lang="es-HN" sz="3000" b="1" dirty="0" smtClean="0">
                <a:solidFill>
                  <a:schemeClr val="tx1"/>
                </a:solidFill>
              </a:rPr>
            </a:br>
            <a:r>
              <a:rPr lang="es-HN" sz="3000" b="1" dirty="0" smtClean="0">
                <a:solidFill>
                  <a:schemeClr val="tx1"/>
                </a:solidFill>
              </a:rPr>
              <a:t>6. Do </a:t>
            </a:r>
            <a:r>
              <a:rPr lang="es-HN" sz="3000" b="1" dirty="0" err="1" smtClean="0">
                <a:solidFill>
                  <a:schemeClr val="tx1"/>
                </a:solidFill>
              </a:rPr>
              <a:t>you</a:t>
            </a:r>
            <a:r>
              <a:rPr lang="es-HN" sz="3000" b="1" dirty="0" smtClean="0">
                <a:solidFill>
                  <a:schemeClr val="tx1"/>
                </a:solidFill>
              </a:rPr>
              <a:t> </a:t>
            </a:r>
            <a:r>
              <a:rPr lang="es-HN" sz="3000" b="1" dirty="0" err="1" smtClean="0">
                <a:solidFill>
                  <a:schemeClr val="tx1"/>
                </a:solidFill>
              </a:rPr>
              <a:t>ever</a:t>
            </a:r>
            <a:r>
              <a:rPr lang="es-HN" sz="3000" b="1" dirty="0" smtClean="0">
                <a:solidFill>
                  <a:schemeClr val="tx1"/>
                </a:solidFill>
              </a:rPr>
              <a:t> </a:t>
            </a:r>
            <a:r>
              <a:rPr lang="es-HN" sz="3000" b="1" dirty="0" err="1" smtClean="0">
                <a:solidFill>
                  <a:schemeClr val="tx1"/>
                </a:solidFill>
              </a:rPr>
              <a:t>go</a:t>
            </a:r>
            <a:r>
              <a:rPr lang="es-HN" sz="3000" b="1" dirty="0" smtClean="0">
                <a:solidFill>
                  <a:schemeClr val="tx1"/>
                </a:solidFill>
              </a:rPr>
              <a:t> </a:t>
            </a:r>
            <a:r>
              <a:rPr lang="es-HN" sz="3000" b="1" dirty="0" err="1" smtClean="0">
                <a:solidFill>
                  <a:schemeClr val="tx1"/>
                </a:solidFill>
              </a:rPr>
              <a:t>skiing</a:t>
            </a:r>
            <a:r>
              <a:rPr lang="es-HN" sz="3000" b="1" dirty="0" smtClean="0">
                <a:solidFill>
                  <a:schemeClr val="tx1"/>
                </a:solidFill>
              </a:rPr>
              <a:t>? ( </a:t>
            </a:r>
            <a:r>
              <a:rPr lang="es-HN" sz="3000" b="1" dirty="0" err="1" smtClean="0">
                <a:solidFill>
                  <a:schemeClr val="tx1"/>
                </a:solidFill>
              </a:rPr>
              <a:t>never</a:t>
            </a:r>
            <a:r>
              <a:rPr lang="es-HN" sz="3000" b="1" dirty="0" smtClean="0">
                <a:solidFill>
                  <a:schemeClr val="tx1"/>
                </a:solidFill>
              </a:rPr>
              <a:t>)</a:t>
            </a:r>
            <a:br>
              <a:rPr lang="es-HN" sz="3000" b="1" dirty="0" smtClean="0">
                <a:solidFill>
                  <a:schemeClr val="tx1"/>
                </a:solidFill>
              </a:rPr>
            </a:br>
            <a:r>
              <a:rPr lang="es-HN" sz="3000" b="1" dirty="0" smtClean="0">
                <a:solidFill>
                  <a:schemeClr val="tx1"/>
                </a:solidFill>
              </a:rPr>
              <a:t>________________________________________</a:t>
            </a:r>
            <a:r>
              <a:rPr lang="es-HN" sz="3000" b="1" u="sng" dirty="0" smtClean="0">
                <a:solidFill>
                  <a:schemeClr val="tx1"/>
                </a:solidFill>
              </a:rPr>
              <a:t/>
            </a:r>
            <a:br>
              <a:rPr lang="es-HN" sz="3000" b="1" u="sng" dirty="0" smtClean="0">
                <a:solidFill>
                  <a:schemeClr val="tx1"/>
                </a:solidFill>
              </a:rPr>
            </a:br>
            <a:endParaRPr lang="es-HN" sz="3000" b="1" u="sng" dirty="0">
              <a:solidFill>
                <a:schemeClr val="tx1"/>
              </a:solidFill>
            </a:endParaRPr>
          </a:p>
        </p:txBody>
      </p:sp>
    </p:spTree>
    <p:extLst>
      <p:ext uri="{BB962C8B-B14F-4D97-AF65-F5344CB8AC3E}">
        <p14:creationId xmlns:p14="http://schemas.microsoft.com/office/powerpoint/2010/main" val="2387816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7992888" cy="1143000"/>
          </a:xfrm>
        </p:spPr>
        <p:txBody>
          <a:bodyPr>
            <a:normAutofit fontScale="90000"/>
          </a:bodyPr>
          <a:lstStyle/>
          <a:p>
            <a:r>
              <a:rPr lang="es-HN" b="1" dirty="0" smtClean="0"/>
              <a:t>III. </a:t>
            </a:r>
            <a:r>
              <a:rPr lang="es-HN" b="1" dirty="0" err="1" smtClean="0"/>
              <a:t>Now</a:t>
            </a:r>
            <a:r>
              <a:rPr lang="es-HN" b="1" dirty="0" smtClean="0"/>
              <a:t> </a:t>
            </a:r>
            <a:r>
              <a:rPr lang="es-HN" b="1" dirty="0" err="1" smtClean="0"/>
              <a:t>create</a:t>
            </a:r>
            <a:r>
              <a:rPr lang="es-HN" b="1" dirty="0" smtClean="0"/>
              <a:t> </a:t>
            </a:r>
            <a:r>
              <a:rPr lang="es-HN" b="1" dirty="0" err="1" smtClean="0"/>
              <a:t>sentences</a:t>
            </a:r>
            <a:r>
              <a:rPr lang="es-HN" b="1" dirty="0" smtClean="0"/>
              <a:t> </a:t>
            </a:r>
            <a:r>
              <a:rPr lang="es-HN" b="1" dirty="0" err="1" smtClean="0"/>
              <a:t>that</a:t>
            </a:r>
            <a:r>
              <a:rPr lang="es-HN" b="1" dirty="0" smtClean="0"/>
              <a:t> are true </a:t>
            </a:r>
            <a:r>
              <a:rPr lang="es-HN" b="1" dirty="0" err="1" smtClean="0"/>
              <a:t>for</a:t>
            </a:r>
            <a:r>
              <a:rPr lang="es-HN" b="1" dirty="0" smtClean="0"/>
              <a:t> </a:t>
            </a:r>
            <a:r>
              <a:rPr lang="es-HN" b="1" dirty="0" err="1" smtClean="0"/>
              <a:t>you</a:t>
            </a:r>
            <a:r>
              <a:rPr lang="es-HN" b="1" dirty="0" smtClean="0"/>
              <a:t>.</a:t>
            </a:r>
            <a:endParaRPr lang="es-HN" b="1" dirty="0"/>
          </a:p>
        </p:txBody>
      </p:sp>
      <p:sp>
        <p:nvSpPr>
          <p:cNvPr id="3" name="Content Placeholder 2"/>
          <p:cNvSpPr>
            <a:spLocks noGrp="1"/>
          </p:cNvSpPr>
          <p:nvPr>
            <p:ph idx="1"/>
          </p:nvPr>
        </p:nvSpPr>
        <p:spPr/>
        <p:txBody>
          <a:bodyPr>
            <a:normAutofit/>
          </a:bodyPr>
          <a:lstStyle/>
          <a:p>
            <a:r>
              <a:rPr lang="es-HN" sz="4000" b="1" dirty="0" smtClean="0"/>
              <a:t>1. </a:t>
            </a:r>
            <a:r>
              <a:rPr lang="es-HN" sz="4000" b="1" dirty="0" err="1" smtClean="0"/>
              <a:t>Always</a:t>
            </a:r>
            <a:endParaRPr lang="es-HN" sz="4000" b="1" dirty="0" smtClean="0"/>
          </a:p>
          <a:p>
            <a:r>
              <a:rPr lang="es-HN" sz="4000" b="1" dirty="0" smtClean="0"/>
              <a:t>2. </a:t>
            </a:r>
            <a:r>
              <a:rPr lang="es-HN" sz="4000" b="1" dirty="0" err="1" smtClean="0"/>
              <a:t>Never</a:t>
            </a:r>
            <a:endParaRPr lang="es-HN" sz="4000" b="1" dirty="0" smtClean="0"/>
          </a:p>
          <a:p>
            <a:r>
              <a:rPr lang="es-HN" sz="4000" b="1" dirty="0" smtClean="0"/>
              <a:t>3. </a:t>
            </a:r>
            <a:r>
              <a:rPr lang="es-HN" sz="4000" b="1" dirty="0" err="1" smtClean="0"/>
              <a:t>Sometimes</a:t>
            </a:r>
            <a:endParaRPr lang="es-HN" sz="4000" b="1" dirty="0"/>
          </a:p>
        </p:txBody>
      </p:sp>
    </p:spTree>
    <p:extLst>
      <p:ext uri="{BB962C8B-B14F-4D97-AF65-F5344CB8AC3E}">
        <p14:creationId xmlns:p14="http://schemas.microsoft.com/office/powerpoint/2010/main" val="23415739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780928"/>
            <a:ext cx="7024744" cy="1143000"/>
          </a:xfrm>
        </p:spPr>
        <p:txBody>
          <a:bodyPr>
            <a:noAutofit/>
          </a:bodyPr>
          <a:lstStyle/>
          <a:p>
            <a:pPr algn="ctr"/>
            <a:r>
              <a:rPr lang="es-HN" sz="5000" b="1" dirty="0" smtClean="0"/>
              <a:t>IV. </a:t>
            </a:r>
            <a:r>
              <a:rPr lang="es-HN" sz="5000" b="1" dirty="0" err="1" smtClean="0"/>
              <a:t>Answer</a:t>
            </a:r>
            <a:r>
              <a:rPr lang="es-HN" sz="5000" b="1" dirty="0" smtClean="0"/>
              <a:t> </a:t>
            </a:r>
            <a:r>
              <a:rPr lang="es-HN" sz="5000" b="1" dirty="0" err="1" smtClean="0"/>
              <a:t>the</a:t>
            </a:r>
            <a:r>
              <a:rPr lang="es-HN" sz="5000" b="1" dirty="0" smtClean="0"/>
              <a:t> </a:t>
            </a:r>
            <a:r>
              <a:rPr lang="es-HN" sz="5000" b="1" dirty="0" err="1" smtClean="0"/>
              <a:t>questions</a:t>
            </a:r>
            <a:r>
              <a:rPr lang="es-HN" sz="5000" b="1" dirty="0" smtClean="0"/>
              <a:t>.</a:t>
            </a:r>
            <a:endParaRPr lang="es-HN" sz="5000" b="1" dirty="0"/>
          </a:p>
        </p:txBody>
      </p:sp>
    </p:spTree>
    <p:extLst>
      <p:ext uri="{BB962C8B-B14F-4D97-AF65-F5344CB8AC3E}">
        <p14:creationId xmlns:p14="http://schemas.microsoft.com/office/powerpoint/2010/main" val="2867963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373216"/>
            <a:ext cx="7992888" cy="1143000"/>
          </a:xfrm>
        </p:spPr>
        <p:txBody>
          <a:bodyPr>
            <a:noAutofit/>
          </a:bodyPr>
          <a:lstStyle/>
          <a:p>
            <a:r>
              <a:rPr lang="es-HN" b="1" dirty="0" smtClean="0">
                <a:solidFill>
                  <a:schemeClr val="tx1"/>
                </a:solidFill>
              </a:rPr>
              <a:t>1. </a:t>
            </a:r>
            <a:r>
              <a:rPr lang="es-HN" b="1" dirty="0" err="1" smtClean="0">
                <a:solidFill>
                  <a:schemeClr val="tx1"/>
                </a:solidFill>
              </a:rPr>
              <a:t>How</a:t>
            </a:r>
            <a:r>
              <a:rPr lang="es-HN" b="1" dirty="0" smtClean="0">
                <a:solidFill>
                  <a:schemeClr val="tx1"/>
                </a:solidFill>
              </a:rPr>
              <a:t> </a:t>
            </a:r>
            <a:r>
              <a:rPr lang="es-HN" b="1" dirty="0" err="1" smtClean="0">
                <a:solidFill>
                  <a:schemeClr val="tx1"/>
                </a:solidFill>
              </a:rPr>
              <a:t>often</a:t>
            </a:r>
            <a:r>
              <a:rPr lang="es-HN" b="1" dirty="0" smtClean="0">
                <a:solidFill>
                  <a:schemeClr val="tx1"/>
                </a:solidFill>
              </a:rPr>
              <a:t> do </a:t>
            </a:r>
            <a:r>
              <a:rPr lang="es-HN" b="1" dirty="0" err="1" smtClean="0">
                <a:solidFill>
                  <a:schemeClr val="tx1"/>
                </a:solidFill>
              </a:rPr>
              <a:t>you</a:t>
            </a:r>
            <a:r>
              <a:rPr lang="es-HN" b="1" dirty="0" smtClean="0">
                <a:solidFill>
                  <a:schemeClr val="tx1"/>
                </a:solidFill>
              </a:rPr>
              <a:t> </a:t>
            </a:r>
            <a:r>
              <a:rPr lang="es-HN" b="1" dirty="0" err="1" smtClean="0">
                <a:solidFill>
                  <a:schemeClr val="tx1"/>
                </a:solidFill>
              </a:rPr>
              <a:t>study</a:t>
            </a:r>
            <a:r>
              <a:rPr lang="es-HN" b="1" dirty="0" smtClean="0">
                <a:solidFill>
                  <a:schemeClr val="tx1"/>
                </a:solidFill>
              </a:rPr>
              <a:t> English?</a:t>
            </a:r>
            <a:br>
              <a:rPr lang="es-HN" b="1" dirty="0" smtClean="0">
                <a:solidFill>
                  <a:schemeClr val="tx1"/>
                </a:solidFill>
              </a:rPr>
            </a:br>
            <a:r>
              <a:rPr lang="es-HN" b="1" dirty="0" smtClean="0">
                <a:solidFill>
                  <a:schemeClr val="tx1"/>
                </a:solidFill>
              </a:rPr>
              <a:t>2. </a:t>
            </a:r>
            <a:r>
              <a:rPr lang="es-HN" b="1" dirty="0" err="1" smtClean="0">
                <a:solidFill>
                  <a:schemeClr val="tx1"/>
                </a:solidFill>
              </a:rPr>
              <a:t>How</a:t>
            </a:r>
            <a:r>
              <a:rPr lang="es-HN" b="1" dirty="0" smtClean="0">
                <a:solidFill>
                  <a:schemeClr val="tx1"/>
                </a:solidFill>
              </a:rPr>
              <a:t> </a:t>
            </a:r>
            <a:r>
              <a:rPr lang="es-HN" b="1" dirty="0" err="1" smtClean="0">
                <a:solidFill>
                  <a:schemeClr val="tx1"/>
                </a:solidFill>
              </a:rPr>
              <a:t>often</a:t>
            </a:r>
            <a:r>
              <a:rPr lang="es-HN" b="1" dirty="0" smtClean="0">
                <a:solidFill>
                  <a:schemeClr val="tx1"/>
                </a:solidFill>
              </a:rPr>
              <a:t> do </a:t>
            </a:r>
            <a:r>
              <a:rPr lang="es-HN" b="1" dirty="0" err="1" smtClean="0">
                <a:solidFill>
                  <a:schemeClr val="tx1"/>
                </a:solidFill>
              </a:rPr>
              <a:t>you</a:t>
            </a:r>
            <a:r>
              <a:rPr lang="es-HN" b="1" dirty="0" smtClean="0">
                <a:solidFill>
                  <a:schemeClr val="tx1"/>
                </a:solidFill>
              </a:rPr>
              <a:t> </a:t>
            </a:r>
            <a:r>
              <a:rPr lang="es-HN" b="1" dirty="0" err="1" smtClean="0">
                <a:solidFill>
                  <a:schemeClr val="tx1"/>
                </a:solidFill>
              </a:rPr>
              <a:t>go</a:t>
            </a:r>
            <a:r>
              <a:rPr lang="es-HN" b="1" dirty="0" smtClean="0">
                <a:solidFill>
                  <a:schemeClr val="tx1"/>
                </a:solidFill>
              </a:rPr>
              <a:t> </a:t>
            </a:r>
            <a:r>
              <a:rPr lang="es-HN" b="1" dirty="0" err="1" smtClean="0">
                <a:solidFill>
                  <a:schemeClr val="tx1"/>
                </a:solidFill>
              </a:rPr>
              <a:t>to</a:t>
            </a:r>
            <a:r>
              <a:rPr lang="es-HN" b="1" dirty="0" smtClean="0">
                <a:solidFill>
                  <a:schemeClr val="tx1"/>
                </a:solidFill>
              </a:rPr>
              <a:t> </a:t>
            </a:r>
            <a:r>
              <a:rPr lang="es-HN" b="1" dirty="0" err="1" smtClean="0">
                <a:solidFill>
                  <a:schemeClr val="tx1"/>
                </a:solidFill>
              </a:rPr>
              <a:t>the</a:t>
            </a:r>
            <a:r>
              <a:rPr lang="es-HN" b="1" dirty="0" smtClean="0">
                <a:solidFill>
                  <a:schemeClr val="tx1"/>
                </a:solidFill>
              </a:rPr>
              <a:t> </a:t>
            </a:r>
            <a:r>
              <a:rPr lang="es-HN" b="1" dirty="0" err="1" smtClean="0">
                <a:solidFill>
                  <a:schemeClr val="tx1"/>
                </a:solidFill>
              </a:rPr>
              <a:t>movies</a:t>
            </a:r>
            <a:r>
              <a:rPr lang="es-HN" b="1" dirty="0" smtClean="0">
                <a:solidFill>
                  <a:schemeClr val="tx1"/>
                </a:solidFill>
              </a:rPr>
              <a:t>?</a:t>
            </a:r>
            <a:br>
              <a:rPr lang="es-HN" b="1" dirty="0" smtClean="0">
                <a:solidFill>
                  <a:schemeClr val="tx1"/>
                </a:solidFill>
              </a:rPr>
            </a:br>
            <a:r>
              <a:rPr lang="es-HN" b="1" dirty="0" smtClean="0">
                <a:solidFill>
                  <a:schemeClr val="tx1"/>
                </a:solidFill>
              </a:rPr>
              <a:t>3. </a:t>
            </a:r>
            <a:r>
              <a:rPr lang="es-HN" b="1" dirty="0" err="1" smtClean="0">
                <a:solidFill>
                  <a:schemeClr val="tx1"/>
                </a:solidFill>
              </a:rPr>
              <a:t>How</a:t>
            </a:r>
            <a:r>
              <a:rPr lang="es-HN" b="1" dirty="0" smtClean="0">
                <a:solidFill>
                  <a:schemeClr val="tx1"/>
                </a:solidFill>
              </a:rPr>
              <a:t> </a:t>
            </a:r>
            <a:r>
              <a:rPr lang="es-HN" b="1" dirty="0" err="1" smtClean="0">
                <a:solidFill>
                  <a:schemeClr val="tx1"/>
                </a:solidFill>
              </a:rPr>
              <a:t>often</a:t>
            </a:r>
            <a:r>
              <a:rPr lang="es-HN" b="1" dirty="0" smtClean="0">
                <a:solidFill>
                  <a:schemeClr val="tx1"/>
                </a:solidFill>
              </a:rPr>
              <a:t> </a:t>
            </a:r>
            <a:r>
              <a:rPr lang="es-HN" b="1" dirty="0" err="1" smtClean="0">
                <a:solidFill>
                  <a:schemeClr val="tx1"/>
                </a:solidFill>
              </a:rPr>
              <a:t>does</a:t>
            </a:r>
            <a:r>
              <a:rPr lang="es-HN" b="1" dirty="0" smtClean="0">
                <a:solidFill>
                  <a:schemeClr val="tx1"/>
                </a:solidFill>
              </a:rPr>
              <a:t> </a:t>
            </a:r>
            <a:r>
              <a:rPr lang="es-HN" b="1" dirty="0" err="1" smtClean="0">
                <a:solidFill>
                  <a:schemeClr val="tx1"/>
                </a:solidFill>
              </a:rPr>
              <a:t>your</a:t>
            </a:r>
            <a:r>
              <a:rPr lang="es-HN" b="1" dirty="0" smtClean="0">
                <a:solidFill>
                  <a:schemeClr val="tx1"/>
                </a:solidFill>
              </a:rPr>
              <a:t> </a:t>
            </a:r>
            <a:r>
              <a:rPr lang="es-HN" b="1" dirty="0" err="1" smtClean="0">
                <a:solidFill>
                  <a:schemeClr val="tx1"/>
                </a:solidFill>
              </a:rPr>
              <a:t>mother</a:t>
            </a:r>
            <a:r>
              <a:rPr lang="es-HN" b="1" dirty="0" smtClean="0">
                <a:solidFill>
                  <a:schemeClr val="tx1"/>
                </a:solidFill>
              </a:rPr>
              <a:t> </a:t>
            </a:r>
            <a:r>
              <a:rPr lang="es-HN" b="1" dirty="0" err="1" smtClean="0">
                <a:solidFill>
                  <a:schemeClr val="tx1"/>
                </a:solidFill>
              </a:rPr>
              <a:t>cook</a:t>
            </a:r>
            <a:r>
              <a:rPr lang="es-HN" b="1" dirty="0" smtClean="0">
                <a:solidFill>
                  <a:schemeClr val="tx1"/>
                </a:solidFill>
              </a:rPr>
              <a:t>?</a:t>
            </a:r>
            <a:br>
              <a:rPr lang="es-HN" b="1" dirty="0" smtClean="0">
                <a:solidFill>
                  <a:schemeClr val="tx1"/>
                </a:solidFill>
              </a:rPr>
            </a:br>
            <a:r>
              <a:rPr lang="es-HN" b="1" dirty="0" smtClean="0">
                <a:solidFill>
                  <a:schemeClr val="tx1"/>
                </a:solidFill>
              </a:rPr>
              <a:t>4. </a:t>
            </a:r>
            <a:r>
              <a:rPr lang="es-HN" b="1" dirty="0" err="1" smtClean="0">
                <a:solidFill>
                  <a:schemeClr val="tx1"/>
                </a:solidFill>
              </a:rPr>
              <a:t>How</a:t>
            </a:r>
            <a:r>
              <a:rPr lang="es-HN" b="1" dirty="0" smtClean="0">
                <a:solidFill>
                  <a:schemeClr val="tx1"/>
                </a:solidFill>
              </a:rPr>
              <a:t> </a:t>
            </a:r>
            <a:r>
              <a:rPr lang="es-HN" b="1" dirty="0" err="1" smtClean="0">
                <a:solidFill>
                  <a:schemeClr val="tx1"/>
                </a:solidFill>
              </a:rPr>
              <a:t>often</a:t>
            </a:r>
            <a:r>
              <a:rPr lang="es-HN" b="1" dirty="0" smtClean="0">
                <a:solidFill>
                  <a:schemeClr val="tx1"/>
                </a:solidFill>
              </a:rPr>
              <a:t> </a:t>
            </a:r>
            <a:r>
              <a:rPr lang="es-HN" b="1" dirty="0" err="1" smtClean="0">
                <a:solidFill>
                  <a:schemeClr val="tx1"/>
                </a:solidFill>
              </a:rPr>
              <a:t>does</a:t>
            </a:r>
            <a:r>
              <a:rPr lang="es-HN" b="1" dirty="0" smtClean="0">
                <a:solidFill>
                  <a:schemeClr val="tx1"/>
                </a:solidFill>
              </a:rPr>
              <a:t> </a:t>
            </a:r>
            <a:r>
              <a:rPr lang="es-HN" b="1" dirty="0" err="1" smtClean="0">
                <a:solidFill>
                  <a:schemeClr val="tx1"/>
                </a:solidFill>
              </a:rPr>
              <a:t>she</a:t>
            </a:r>
            <a:r>
              <a:rPr lang="es-HN" b="1" dirty="0" smtClean="0">
                <a:solidFill>
                  <a:schemeClr val="tx1"/>
                </a:solidFill>
              </a:rPr>
              <a:t> </a:t>
            </a:r>
            <a:r>
              <a:rPr lang="es-HN" b="1" dirty="0" err="1" smtClean="0">
                <a:solidFill>
                  <a:schemeClr val="tx1"/>
                </a:solidFill>
              </a:rPr>
              <a:t>go</a:t>
            </a:r>
            <a:r>
              <a:rPr lang="es-HN" b="1" dirty="0" smtClean="0">
                <a:solidFill>
                  <a:schemeClr val="tx1"/>
                </a:solidFill>
              </a:rPr>
              <a:t> </a:t>
            </a:r>
            <a:r>
              <a:rPr lang="es-HN" b="1" dirty="0" err="1" smtClean="0">
                <a:solidFill>
                  <a:schemeClr val="tx1"/>
                </a:solidFill>
              </a:rPr>
              <a:t>to</a:t>
            </a:r>
            <a:r>
              <a:rPr lang="es-HN" b="1" dirty="0" smtClean="0">
                <a:solidFill>
                  <a:schemeClr val="tx1"/>
                </a:solidFill>
              </a:rPr>
              <a:t> </a:t>
            </a:r>
            <a:r>
              <a:rPr lang="es-HN" b="1" dirty="0" err="1" smtClean="0">
                <a:solidFill>
                  <a:schemeClr val="tx1"/>
                </a:solidFill>
              </a:rPr>
              <a:t>the</a:t>
            </a:r>
            <a:r>
              <a:rPr lang="es-HN" b="1" dirty="0" smtClean="0">
                <a:solidFill>
                  <a:schemeClr val="tx1"/>
                </a:solidFill>
              </a:rPr>
              <a:t> </a:t>
            </a:r>
            <a:r>
              <a:rPr lang="es-HN" b="1" dirty="0" err="1" smtClean="0">
                <a:solidFill>
                  <a:schemeClr val="tx1"/>
                </a:solidFill>
              </a:rPr>
              <a:t>super</a:t>
            </a:r>
            <a:r>
              <a:rPr lang="es-HN" b="1" dirty="0" smtClean="0">
                <a:solidFill>
                  <a:schemeClr val="tx1"/>
                </a:solidFill>
              </a:rPr>
              <a:t> </a:t>
            </a:r>
            <a:r>
              <a:rPr lang="es-HN" b="1" dirty="0" err="1" smtClean="0">
                <a:solidFill>
                  <a:schemeClr val="tx1"/>
                </a:solidFill>
              </a:rPr>
              <a:t>market</a:t>
            </a:r>
            <a:r>
              <a:rPr lang="es-HN" b="1" dirty="0" smtClean="0">
                <a:solidFill>
                  <a:schemeClr val="tx1"/>
                </a:solidFill>
              </a:rPr>
              <a:t>?</a:t>
            </a:r>
            <a:br>
              <a:rPr lang="es-HN" b="1" dirty="0" smtClean="0">
                <a:solidFill>
                  <a:schemeClr val="tx1"/>
                </a:solidFill>
              </a:rPr>
            </a:br>
            <a:endParaRPr lang="es-HN" b="1" dirty="0">
              <a:solidFill>
                <a:schemeClr val="tx1"/>
              </a:solidFill>
            </a:endParaRPr>
          </a:p>
        </p:txBody>
      </p:sp>
    </p:spTree>
    <p:extLst>
      <p:ext uri="{BB962C8B-B14F-4D97-AF65-F5344CB8AC3E}">
        <p14:creationId xmlns:p14="http://schemas.microsoft.com/office/powerpoint/2010/main" val="712016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86</TotalTime>
  <Words>91</Words>
  <Application>Microsoft Office PowerPoint</Application>
  <PresentationFormat>On-screen Show (4:3)</PresentationFormat>
  <Paragraphs>11</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Century Gothic</vt:lpstr>
      <vt:lpstr>Wingdings 2</vt:lpstr>
      <vt:lpstr>Austin</vt:lpstr>
      <vt:lpstr>FREQUENCY ADVERBS</vt:lpstr>
      <vt:lpstr>II. Answer the questions using the verb to be and the ADVERBS OF FREQUENCY in parentheses.</vt:lpstr>
      <vt:lpstr>1. Are the students on time? (usually) Yes, they are usually on time              . 2. Is your work difficult? (often) _____________________________________ 3. Is Charles late for work? ( always ) _____________________________________ 4. Is Fay a good student? ( sometimes ) _____________________________________ 5. Are you a slow worker? ( never ) _____________________________________ 6. Are Ela and Héctor tired? ( seldom ) _____________________________________</vt:lpstr>
      <vt:lpstr>II. Answer the questions use the SIMPLE PRESENT and THE FREQUENCY ADVERB.</vt:lpstr>
      <vt:lpstr>1. Does Fabricio ever sleep late? (never) No, He never sleeps late                             .  2. Does the teacher give tests? ( often) ________________________________________ 3. Do planes fly in bad weather? (sometimes) ________________________________________ 4. Does Raquel travel alone? (usually) ________________________________________ 5. Does  Cindy study a lot? ( always ) ________________________________________ 6. Do you ever go skiing? ( never) ________________________________________ </vt:lpstr>
      <vt:lpstr>III. Now create sentences that are true for you.</vt:lpstr>
      <vt:lpstr>IV. Answer the questions.</vt:lpstr>
      <vt:lpstr>1. How often do you study English? 2. How often do you go to the movies? 3. How often does your mother cook? 4. How often does she go to the super market?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ADVERBS</dc:title>
  <dc:creator>USER</dc:creator>
  <cp:lastModifiedBy>English Academy</cp:lastModifiedBy>
  <cp:revision>7</cp:revision>
  <dcterms:created xsi:type="dcterms:W3CDTF">2016-10-26T19:11:32Z</dcterms:created>
  <dcterms:modified xsi:type="dcterms:W3CDTF">2016-10-27T00:07:59Z</dcterms:modified>
</cp:coreProperties>
</file>