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62" r:id="rId7"/>
    <p:sldId id="261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C47652-2856-4B60-A9BC-A02AEB8F06BD}" type="datetimeFigureOut">
              <a:rPr lang="es-HN" smtClean="0"/>
              <a:t>24/5/2019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82CFC4-AFF9-49AF-AA5C-DD4D3570D69B}" type="slidenum">
              <a:rPr lang="es-HN" smtClean="0"/>
              <a:t>‹#›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b="1" dirty="0" smtClean="0"/>
              <a:t>FREE TIME ACTIVITIES</a:t>
            </a:r>
            <a:endParaRPr lang="es-H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b="1" dirty="0" smtClean="0"/>
              <a:t>SPARE TIME ACTIVITIES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28431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smtClean="0"/>
              <a:t>Play soccer</a:t>
            </a:r>
            <a:endParaRPr lang="es-HN" b="1" dirty="0"/>
          </a:p>
        </p:txBody>
      </p:sp>
      <p:pic>
        <p:nvPicPr>
          <p:cNvPr id="8194" name="Picture 2" descr="Resultado de imagen para play soc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58938"/>
            <a:ext cx="7930943" cy="4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50" y="1412776"/>
            <a:ext cx="2995833" cy="3586410"/>
          </a:xfrm>
        </p:spPr>
        <p:txBody>
          <a:bodyPr/>
          <a:lstStyle/>
          <a:p>
            <a:r>
              <a:rPr lang="es-HN" b="1" dirty="0" smtClean="0"/>
              <a:t>Play </a:t>
            </a:r>
            <a:br>
              <a:rPr lang="es-HN" b="1" dirty="0" smtClean="0"/>
            </a:br>
            <a:r>
              <a:rPr lang="es-HN" b="1" dirty="0" err="1" smtClean="0"/>
              <a:t>sports</a:t>
            </a:r>
            <a:endParaRPr lang="es-HN" b="1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45" y="358196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415" y="188640"/>
            <a:ext cx="7756263" cy="1054250"/>
          </a:xfrm>
        </p:spPr>
        <p:txBody>
          <a:bodyPr/>
          <a:lstStyle/>
          <a:p>
            <a:r>
              <a:rPr lang="es-HN" b="1" dirty="0" err="1" smtClean="0"/>
              <a:t>Go</a:t>
            </a:r>
            <a:r>
              <a:rPr lang="es-HN" b="1" dirty="0" smtClean="0"/>
              <a:t> </a:t>
            </a:r>
            <a:r>
              <a:rPr lang="es-HN" b="1" dirty="0" err="1" smtClean="0"/>
              <a:t>to</a:t>
            </a:r>
            <a:r>
              <a:rPr lang="es-HN" b="1" dirty="0" smtClean="0"/>
              <a:t> </a:t>
            </a:r>
            <a:r>
              <a:rPr lang="es-HN" b="1" dirty="0" err="1" smtClean="0"/>
              <a:t>the</a:t>
            </a:r>
            <a:r>
              <a:rPr lang="es-HN" b="1" dirty="0" smtClean="0"/>
              <a:t> </a:t>
            </a:r>
            <a:r>
              <a:rPr lang="es-HN" b="1" dirty="0" err="1" smtClean="0"/>
              <a:t>gym</a:t>
            </a:r>
            <a:endParaRPr lang="es-HN" b="1" dirty="0"/>
          </a:p>
        </p:txBody>
      </p:sp>
      <p:pic>
        <p:nvPicPr>
          <p:cNvPr id="10242" name="Picture 2" descr="Resultado de imagen para go to the g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3465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HN" b="1" dirty="0" smtClean="0"/>
              <a:t>Do </a:t>
            </a:r>
            <a:r>
              <a:rPr lang="es-HN" b="1" dirty="0" err="1" smtClean="0"/>
              <a:t>gardening</a:t>
            </a:r>
            <a:endParaRPr lang="es-HN" b="1" dirty="0"/>
          </a:p>
        </p:txBody>
      </p:sp>
      <p:pic>
        <p:nvPicPr>
          <p:cNvPr id="11266" name="Picture 2" descr="Resultado de imagen para do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1805"/>
            <a:ext cx="8404184" cy="56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67" y="149468"/>
            <a:ext cx="7756263" cy="1054250"/>
          </a:xfrm>
        </p:spPr>
        <p:txBody>
          <a:bodyPr/>
          <a:lstStyle/>
          <a:p>
            <a:r>
              <a:rPr lang="es-HN" b="1" dirty="0" err="1" smtClean="0"/>
              <a:t>Read</a:t>
            </a:r>
            <a:r>
              <a:rPr lang="es-HN" b="1" dirty="0" smtClean="0"/>
              <a:t> </a:t>
            </a:r>
            <a:r>
              <a:rPr lang="es-HN" b="1" dirty="0" err="1" smtClean="0"/>
              <a:t>books</a:t>
            </a:r>
            <a:endParaRPr lang="es-HN" b="1" dirty="0"/>
          </a:p>
        </p:txBody>
      </p:sp>
      <p:pic>
        <p:nvPicPr>
          <p:cNvPr id="12290" name="Picture 2" descr="Resultado de imagen para read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3074"/>
            <a:ext cx="8518942" cy="56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76" y="209071"/>
            <a:ext cx="7756263" cy="1054250"/>
          </a:xfrm>
        </p:spPr>
        <p:txBody>
          <a:bodyPr/>
          <a:lstStyle/>
          <a:p>
            <a:r>
              <a:rPr lang="es-HN" b="1" dirty="0" err="1" smtClean="0"/>
              <a:t>Hang</a:t>
            </a:r>
            <a:r>
              <a:rPr lang="es-HN" b="1" dirty="0" smtClean="0"/>
              <a:t> </a:t>
            </a:r>
            <a:r>
              <a:rPr lang="es-HN" b="1" dirty="0" err="1" smtClean="0"/>
              <a:t>out</a:t>
            </a:r>
            <a:r>
              <a:rPr lang="es-HN" b="1" dirty="0" smtClean="0"/>
              <a:t> </a:t>
            </a:r>
            <a:r>
              <a:rPr lang="es-HN" b="1" dirty="0" err="1" smtClean="0"/>
              <a:t>with</a:t>
            </a:r>
            <a:r>
              <a:rPr lang="es-HN" b="1" dirty="0" smtClean="0"/>
              <a:t> </a:t>
            </a:r>
            <a:r>
              <a:rPr lang="es-HN" b="1" dirty="0" err="1" smtClean="0"/>
              <a:t>friends</a:t>
            </a:r>
            <a:endParaRPr lang="es-HN" b="1" dirty="0"/>
          </a:p>
        </p:txBody>
      </p:sp>
      <p:pic>
        <p:nvPicPr>
          <p:cNvPr id="13314" name="Picture 2" descr="Resultado de imagen para hang out with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3321"/>
            <a:ext cx="8208912" cy="54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smtClean="0"/>
              <a:t>Play video </a:t>
            </a:r>
            <a:r>
              <a:rPr lang="es-HN" b="1" dirty="0" err="1" smtClean="0"/>
              <a:t>games</a:t>
            </a:r>
            <a:endParaRPr lang="es-HN" b="1" dirty="0"/>
          </a:p>
        </p:txBody>
      </p:sp>
      <p:pic>
        <p:nvPicPr>
          <p:cNvPr id="1026" name="Picture 2" descr="Resultado de imagen para play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9969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/>
              <a:t>Take</a:t>
            </a:r>
            <a:r>
              <a:rPr lang="es-HN" b="1" dirty="0" smtClean="0"/>
              <a:t> a </a:t>
            </a:r>
            <a:r>
              <a:rPr lang="es-HN" b="1" dirty="0" err="1" smtClean="0"/>
              <a:t>walk</a:t>
            </a:r>
            <a:endParaRPr lang="es-HN" b="1" dirty="0"/>
          </a:p>
        </p:txBody>
      </p:sp>
      <p:pic>
        <p:nvPicPr>
          <p:cNvPr id="2050" name="Picture 2" descr="Resultado de imagen para take a 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8396"/>
            <a:ext cx="8713125" cy="48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music</a:t>
            </a:r>
            <a:endParaRPr lang="en-US" dirty="0"/>
          </a:p>
        </p:txBody>
      </p:sp>
      <p:pic>
        <p:nvPicPr>
          <p:cNvPr id="1026" name="Picture 2" descr="Image result for listen to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1597173"/>
            <a:ext cx="7776864" cy="51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HN" b="1" dirty="0" smtClean="0"/>
              <a:t>Play a musical instrument</a:t>
            </a:r>
            <a:endParaRPr lang="es-HN" b="1" dirty="0"/>
          </a:p>
        </p:txBody>
      </p:sp>
      <p:pic>
        <p:nvPicPr>
          <p:cNvPr id="4098" name="Picture 2" descr="Resultado de imagen para play a musical instr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5449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15" y="339170"/>
            <a:ext cx="7756263" cy="1054250"/>
          </a:xfrm>
        </p:spPr>
        <p:txBody>
          <a:bodyPr/>
          <a:lstStyle/>
          <a:p>
            <a:r>
              <a:rPr lang="es-HN" b="1" dirty="0" err="1" smtClean="0"/>
              <a:t>Watch</a:t>
            </a:r>
            <a:r>
              <a:rPr lang="es-HN" b="1" dirty="0" smtClean="0"/>
              <a:t> TV</a:t>
            </a:r>
            <a:endParaRPr lang="es-HN" b="1" dirty="0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12776"/>
            <a:ext cx="86152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HN" b="1" dirty="0" err="1" smtClean="0"/>
              <a:t>Watch</a:t>
            </a:r>
            <a:r>
              <a:rPr lang="es-HN" b="1" dirty="0" smtClean="0"/>
              <a:t> </a:t>
            </a:r>
            <a:r>
              <a:rPr lang="es-HN" b="1" dirty="0" err="1" smtClean="0"/>
              <a:t>movies</a:t>
            </a:r>
            <a:endParaRPr lang="es-HN" b="1" dirty="0"/>
          </a:p>
        </p:txBody>
      </p:sp>
      <p:pic>
        <p:nvPicPr>
          <p:cNvPr id="5122" name="Picture 2" descr="Resultado de imagen para watch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312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22" y="260648"/>
            <a:ext cx="7756263" cy="1054250"/>
          </a:xfrm>
        </p:spPr>
        <p:txBody>
          <a:bodyPr/>
          <a:lstStyle/>
          <a:p>
            <a:r>
              <a:rPr lang="es-HN" b="1" dirty="0" smtClean="0"/>
              <a:t>Do Tae Kwon Do</a:t>
            </a:r>
            <a:endParaRPr lang="es-HN" b="1" dirty="0"/>
          </a:p>
        </p:txBody>
      </p:sp>
      <p:pic>
        <p:nvPicPr>
          <p:cNvPr id="3074" name="Picture 2" descr="Resultado de imagen para taekw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9" y="1519037"/>
            <a:ext cx="8905691" cy="53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0921"/>
            <a:ext cx="7756263" cy="1054250"/>
          </a:xfrm>
        </p:spPr>
        <p:txBody>
          <a:bodyPr/>
          <a:lstStyle/>
          <a:p>
            <a:r>
              <a:rPr lang="es-HN" b="1" dirty="0" smtClean="0"/>
              <a:t>Play </a:t>
            </a:r>
            <a:r>
              <a:rPr lang="es-HN" b="1" dirty="0" err="1" smtClean="0"/>
              <a:t>tennis</a:t>
            </a:r>
            <a:endParaRPr lang="es-HN" b="1" dirty="0"/>
          </a:p>
        </p:txBody>
      </p:sp>
      <p:pic>
        <p:nvPicPr>
          <p:cNvPr id="7170" name="Picture 2" descr="Resultado de imagen para play ten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5171"/>
            <a:ext cx="8414933" cy="56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169</TotalTime>
  <Words>44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Wingdings</vt:lpstr>
      <vt:lpstr>Hardcover</vt:lpstr>
      <vt:lpstr>FREE TIME ACTIVITIES</vt:lpstr>
      <vt:lpstr>Play video games</vt:lpstr>
      <vt:lpstr>Take a walk</vt:lpstr>
      <vt:lpstr>Listen to music</vt:lpstr>
      <vt:lpstr>Play a musical instrument</vt:lpstr>
      <vt:lpstr>Watch TV</vt:lpstr>
      <vt:lpstr>Watch movies</vt:lpstr>
      <vt:lpstr>Do Tae Kwon Do</vt:lpstr>
      <vt:lpstr>Play tennis</vt:lpstr>
      <vt:lpstr>Play soccer</vt:lpstr>
      <vt:lpstr>Play  sports</vt:lpstr>
      <vt:lpstr>Go to the gym</vt:lpstr>
      <vt:lpstr>Do gardening</vt:lpstr>
      <vt:lpstr>Read books</vt:lpstr>
      <vt:lpstr>Hang out with friends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TIME ACTIVITIES</dc:title>
  <dc:creator>USER</dc:creator>
  <cp:lastModifiedBy>elminar</cp:lastModifiedBy>
  <cp:revision>9</cp:revision>
  <dcterms:created xsi:type="dcterms:W3CDTF">2019-02-13T17:00:28Z</dcterms:created>
  <dcterms:modified xsi:type="dcterms:W3CDTF">2019-05-25T00:18:02Z</dcterms:modified>
</cp:coreProperties>
</file>