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74" r:id="rId5"/>
    <p:sldId id="260" r:id="rId6"/>
    <p:sldId id="263" r:id="rId7"/>
    <p:sldId id="258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FEELINGS AND PERSONAL STATES.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HATRED/ 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listcrux.co/wp-content/uploads/2013/12/The-intense-feeling-love-may-path-way-to-another-equally-intense-feeling-hatr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1" y="1680632"/>
            <a:ext cx="6890197" cy="516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static.oprah.com/images/201110/orig/201110-orig-happiness-600x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57" y="1839108"/>
            <a:ext cx="7326848" cy="50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g-fan.theonering.net/~rolozo/images/kincaid/So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680632"/>
            <a:ext cx="8185562" cy="51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appointmentschedulingnews.com/wp-content/uploads/2016/03/schedulingsystempower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00" y="973668"/>
            <a:ext cx="6657975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image.freepik.com/free-photo/sadness-young-person-despair-thoughtful_1150-1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12" y="1906587"/>
            <a:ext cx="722095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s://media.mnn.com/assets/images/2016/10/joy.jpg.653x0_q80_crop-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05" y="1816256"/>
            <a:ext cx="8829856" cy="49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1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historyhappenshere.org/sites/default/files/uploads/graveside%20mou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7" y="1887402"/>
            <a:ext cx="7445318" cy="49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41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drhurd.com/wp-content/uploads/2014/10/env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26" y="1339403"/>
            <a:ext cx="9229774" cy="52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s://www.immuta.com/assets/images/content/shutterstock_knowle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33" y="2264781"/>
            <a:ext cx="8038134" cy="45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5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eart, Love, Valentine'S Day, Together, Greeting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97" y="1287888"/>
            <a:ext cx="6133185" cy="54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PASSION</a:t>
            </a:r>
          </a:p>
        </p:txBody>
      </p:sp>
      <p:pic>
        <p:nvPicPr>
          <p:cNvPr id="1026" name="Picture 2" descr="http://www.elainemorris.com/wp-content/uploads/2015/05/2016/07/bigstock-Concept-or-conceptual-heart-sh-43182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96" y="547290"/>
            <a:ext cx="8414279" cy="631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b="1" dirty="0" err="1"/>
              <a:t>proud</a:t>
            </a:r>
            <a:endParaRPr lang="es-H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68" y="445477"/>
            <a:ext cx="6280709" cy="61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2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luck</a:t>
            </a:r>
          </a:p>
        </p:txBody>
      </p:sp>
      <p:pic>
        <p:nvPicPr>
          <p:cNvPr id="4098" name="Picture 2" descr="https://www.wired.com/images_blogs/wiredscience/2012/02/2078304297_f94d0959be_b-660x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36" y="693088"/>
            <a:ext cx="8814132" cy="58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847086"/>
            <a:ext cx="8761413" cy="706964"/>
          </a:xfrm>
        </p:spPr>
        <p:txBody>
          <a:bodyPr/>
          <a:lstStyle/>
          <a:p>
            <a:r>
              <a:rPr lang="en-US" dirty="0"/>
              <a:t>ANGER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static.wixstatic.com/media/4f4561_1b15b6c216304a8084754c590bd6b2a8~m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44" y="155405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74" y="909274"/>
            <a:ext cx="8761413" cy="706964"/>
          </a:xfrm>
        </p:spPr>
        <p:txBody>
          <a:bodyPr/>
          <a:lstStyle/>
          <a:p>
            <a:r>
              <a:rPr lang="en-US" dirty="0"/>
              <a:t>prosperity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medigest.com.ng/wp-content/uploads/2016/07/prosperity-business-nig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10" y="735739"/>
            <a:ext cx="8669797" cy="57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5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88" y="2028232"/>
            <a:ext cx="8353399" cy="46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onstructiveculture.com/wp-content/uploads/Organizational-Courage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0" y="1861421"/>
            <a:ext cx="8919439" cy="47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</TotalTime>
  <Words>24</Words>
  <Application>Microsoft Office PowerPoint</Application>
  <PresentationFormat>Panorámica</PresentationFormat>
  <Paragraphs>18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FEELINGS AND PERSONAL STATES.</vt:lpstr>
      <vt:lpstr>love</vt:lpstr>
      <vt:lpstr>PASSION</vt:lpstr>
      <vt:lpstr>proud</vt:lpstr>
      <vt:lpstr>luck</vt:lpstr>
      <vt:lpstr>ANGER</vt:lpstr>
      <vt:lpstr>prosperity</vt:lpstr>
      <vt:lpstr>wisdom</vt:lpstr>
      <vt:lpstr>COURAGE</vt:lpstr>
      <vt:lpstr>HATRED/ anger</vt:lpstr>
      <vt:lpstr>HAPPINESS</vt:lpstr>
      <vt:lpstr>SORROW</vt:lpstr>
      <vt:lpstr>POWERFUL</vt:lpstr>
      <vt:lpstr>SADNESS</vt:lpstr>
      <vt:lpstr>JOY</vt:lpstr>
      <vt:lpstr>MOURNING</vt:lpstr>
      <vt:lpstr>ENVY</vt:lpstr>
      <vt:lpstr>KNOWLEDGE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 AND PERSONAL STATES.</dc:title>
  <dc:creator>TEACHER-04</dc:creator>
  <cp:lastModifiedBy>HP</cp:lastModifiedBy>
  <cp:revision>9</cp:revision>
  <dcterms:created xsi:type="dcterms:W3CDTF">2017-07-05T22:55:26Z</dcterms:created>
  <dcterms:modified xsi:type="dcterms:W3CDTF">2023-10-14T00:53:18Z</dcterms:modified>
</cp:coreProperties>
</file>