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CFBE221-06E3-4640-9BE0-0B1E7E0B7BCE}" type="datetimeFigureOut">
              <a:rPr lang="es-HN" smtClean="0"/>
              <a:t>24/8/2016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406AA1E-E5DA-433D-8435-61232C479301}" type="slidenum">
              <a:rPr lang="es-HN" smtClean="0"/>
              <a:t>‹#›</a:t>
            </a:fld>
            <a:endParaRPr lang="es-H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5544616" cy="599440"/>
          </a:xfrm>
        </p:spPr>
        <p:txBody>
          <a:bodyPr>
            <a:normAutofit fontScale="90000"/>
          </a:bodyPr>
          <a:lstStyle/>
          <a:p>
            <a:r>
              <a:rPr lang="es-HN" sz="7000" b="1" dirty="0" smtClean="0">
                <a:solidFill>
                  <a:srgbClr val="C00000"/>
                </a:solidFill>
              </a:rPr>
              <a:t>EMOTICONS</a:t>
            </a:r>
            <a:endParaRPr lang="es-HN" sz="7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posicionamientowebenlima.com/wp-content/uploads/2016/06/emot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3560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488832" cy="2309624"/>
          </a:xfrm>
        </p:spPr>
        <p:txBody>
          <a:bodyPr>
            <a:normAutofit/>
          </a:bodyPr>
          <a:lstStyle/>
          <a:p>
            <a:r>
              <a:rPr lang="es-HN" sz="5000" dirty="0" smtClean="0"/>
              <a:t>Do </a:t>
            </a:r>
            <a:r>
              <a:rPr lang="es-HN" sz="5000" dirty="0" err="1" smtClean="0"/>
              <a:t>you</a:t>
            </a:r>
            <a:r>
              <a:rPr lang="es-HN" sz="5000" dirty="0" smtClean="0"/>
              <a:t> </a:t>
            </a:r>
            <a:r>
              <a:rPr lang="es-HN" sz="5000" dirty="0" err="1" smtClean="0"/>
              <a:t>ever</a:t>
            </a:r>
            <a:r>
              <a:rPr lang="es-HN" sz="5000" dirty="0" smtClean="0"/>
              <a:t> use </a:t>
            </a:r>
            <a:r>
              <a:rPr lang="es-HN" sz="5000" dirty="0" err="1" smtClean="0"/>
              <a:t>emojis</a:t>
            </a:r>
            <a:r>
              <a:rPr lang="es-HN" sz="5000" dirty="0" smtClean="0"/>
              <a:t>?</a:t>
            </a:r>
            <a:endParaRPr lang="es-HN" sz="5000" dirty="0"/>
          </a:p>
        </p:txBody>
      </p:sp>
    </p:spTree>
    <p:extLst>
      <p:ext uri="{BB962C8B-B14F-4D97-AF65-F5344CB8AC3E}">
        <p14:creationId xmlns:p14="http://schemas.microsoft.com/office/powerpoint/2010/main" val="26943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8" name="Picture 4" descr="http://imagenesdeemojis.com/wp-content/uploads/2016/07/emoticones-del-facebook-4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764704"/>
            <a:ext cx="8781730" cy="49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36904" cy="3317736"/>
          </a:xfrm>
        </p:spPr>
        <p:txBody>
          <a:bodyPr>
            <a:normAutofit/>
          </a:bodyPr>
          <a:lstStyle/>
          <a:p>
            <a:r>
              <a:rPr lang="es-HN" sz="6000" cap="none" dirty="0" err="1"/>
              <a:t>W</a:t>
            </a:r>
            <a:r>
              <a:rPr lang="es-HN" sz="6000" cap="none" dirty="0" err="1" smtClean="0"/>
              <a:t>hich</a:t>
            </a:r>
            <a:r>
              <a:rPr lang="es-HN" sz="6000" cap="none" dirty="0" smtClean="0"/>
              <a:t> </a:t>
            </a:r>
            <a:r>
              <a:rPr lang="es-HN" sz="6000" cap="none" dirty="0" err="1" smtClean="0"/>
              <a:t>is</a:t>
            </a:r>
            <a:r>
              <a:rPr lang="es-HN" sz="6000" cap="none" dirty="0" smtClean="0"/>
              <a:t> </a:t>
            </a:r>
            <a:r>
              <a:rPr lang="es-HN" sz="6000" cap="none" dirty="0" err="1" smtClean="0"/>
              <a:t>the</a:t>
            </a:r>
            <a:r>
              <a:rPr lang="es-HN" sz="6000" cap="none" dirty="0" smtClean="0"/>
              <a:t> </a:t>
            </a:r>
            <a:r>
              <a:rPr lang="es-HN" sz="6000" cap="none" dirty="0" err="1" smtClean="0"/>
              <a:t>emoji</a:t>
            </a:r>
            <a:r>
              <a:rPr lang="es-HN" sz="6000" cap="none" dirty="0" smtClean="0"/>
              <a:t>  </a:t>
            </a:r>
            <a:r>
              <a:rPr lang="es-HN" sz="6000" cap="none" dirty="0" err="1" smtClean="0"/>
              <a:t>you</a:t>
            </a:r>
            <a:r>
              <a:rPr lang="es-HN" sz="6000" cap="none" dirty="0" smtClean="0"/>
              <a:t> use </a:t>
            </a:r>
            <a:r>
              <a:rPr lang="es-HN" sz="6000" cap="none" dirty="0" err="1" smtClean="0"/>
              <a:t>the</a:t>
            </a:r>
            <a:r>
              <a:rPr lang="es-HN" sz="6000" cap="none" dirty="0" smtClean="0"/>
              <a:t> </a:t>
            </a:r>
            <a:r>
              <a:rPr lang="es-HN" sz="6000" cap="none" dirty="0" err="1" smtClean="0"/>
              <a:t>most</a:t>
            </a:r>
            <a:r>
              <a:rPr lang="es-HN" sz="6000" cap="none" dirty="0" smtClean="0"/>
              <a:t>?</a:t>
            </a:r>
            <a:endParaRPr lang="es-HN" sz="6000" cap="none" dirty="0"/>
          </a:p>
        </p:txBody>
      </p:sp>
    </p:spTree>
    <p:extLst>
      <p:ext uri="{BB962C8B-B14F-4D97-AF65-F5344CB8AC3E}">
        <p14:creationId xmlns:p14="http://schemas.microsoft.com/office/powerpoint/2010/main" val="30681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lainformacion.com/cms/cara-muerta-de-risa-de-whatsapp/2015/11/18/PHOTO-ba3d1ddd4b8bab0b96ccdf38e16ba989-1447847227-32.jpg?width=642&amp;height=482&amp;type=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0"/>
            <a:ext cx="2901403" cy="29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staticos.codigonuevo.com/wp-content/uploads/2014/08/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776161" cy="27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2.wp.com/emojipop.net/data/images/emoji_set_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04" y="3933056"/>
            <a:ext cx="292494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 descr="http://3.bp.blogspot.com/-bOLUO32mIi8/VL_W68Y-MSI/AAAAAAAAa6o/t-MaqaR6QI4/s1600/emot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941"/>
            <a:ext cx="8057676" cy="67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http://www.elguruinformatico.com/wp-content/uploads/2010/04/tabla-emotico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836712"/>
            <a:ext cx="8976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http://3.bp.blogspot.com/-CKx0qJ3UTgI/TpZgor1UvmI/AAAAAAAAARk/d8iqiLCeIPc/s1600/emoticon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76665" cy="59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</TotalTime>
  <Words>16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Tahoma</vt:lpstr>
      <vt:lpstr>Tunga</vt:lpstr>
      <vt:lpstr>BlackTie</vt:lpstr>
      <vt:lpstr>EMOTICONS</vt:lpstr>
      <vt:lpstr>Do you ever use emojis?</vt:lpstr>
      <vt:lpstr>PowerPoint Presentation</vt:lpstr>
      <vt:lpstr>Which is the emoji  you use the most?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EMOTICONS</dc:title>
  <dc:creator>USER</dc:creator>
  <cp:lastModifiedBy>English Academy</cp:lastModifiedBy>
  <cp:revision>4</cp:revision>
  <dcterms:created xsi:type="dcterms:W3CDTF">2016-08-24T19:47:36Z</dcterms:created>
  <dcterms:modified xsi:type="dcterms:W3CDTF">2016-08-24T23:00:53Z</dcterms:modified>
</cp:coreProperties>
</file>