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8170C72-45A9-4B4F-9D10-DA478AD55634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1F60621-9211-413F-B704-7672602DAFA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763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Ellipsis: Cases where words can be left out</a:t>
            </a:r>
          </a:p>
          <a:p>
            <a:pPr algn="just"/>
            <a:endParaRPr lang="en-US" sz="3200" dirty="0" smtClean="0"/>
          </a:p>
          <a:p>
            <a:pPr algn="just"/>
            <a:r>
              <a:rPr lang="en-US" sz="3200" dirty="0" smtClean="0"/>
              <a:t>Words are often left out in a sentence to avoid repetition. Sometimes we leave out words because the meaning can be understood without them. This is called ‘ellipsis’.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668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4582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Replies</a:t>
            </a:r>
          </a:p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dirty="0" smtClean="0"/>
              <a:t>Ellipsis is common in replies in which we usually avoid repeating information that has just been given.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‘Who did this?’ ‘John.’ (More natural than John did this.)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‘How many players were there?’ ‘Five.’ 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(More natural than There were five players.)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‘What time are you coming?’ ‘About nine’. (More natural than I am coming about nine.)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359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90600"/>
            <a:ext cx="8763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/>
              <a:t>Coordinate structures</a:t>
            </a:r>
          </a:p>
          <a:p>
            <a:pPr algn="ctr"/>
            <a:endParaRPr lang="en-US" sz="3600" b="1" dirty="0" smtClean="0"/>
          </a:p>
          <a:p>
            <a:pPr algn="just"/>
            <a:r>
              <a:rPr lang="en-US" sz="2800" dirty="0" smtClean="0"/>
              <a:t>Words that repeat information are usually dropped in coordinate structures.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He is poor but honest.           (= He is poor but he is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                                                          honest.)</a:t>
            </a:r>
          </a:p>
          <a:p>
            <a:pPr algn="just"/>
            <a:r>
              <a:rPr lang="en-US" sz="2800" dirty="0" smtClean="0"/>
              <a:t>You can have tea or coffee. (= You can have tea or you</a:t>
            </a:r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                                                          can have coffee.)</a:t>
            </a:r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6222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1"/>
            <a:ext cx="84582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At the end of a verb phrase</a:t>
            </a:r>
          </a:p>
          <a:p>
            <a:pPr algn="just"/>
            <a:r>
              <a:rPr lang="en-US" sz="2400" dirty="0" smtClean="0"/>
              <a:t>At the end of a verb phrase, auxiliary verbs are often used alone instead of full verbs.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‘I haven’t got the letter.’ ‘I haven’t either.’ </a:t>
            </a:r>
          </a:p>
          <a:p>
            <a:pPr algn="just"/>
            <a:r>
              <a:rPr lang="en-US" sz="2400" dirty="0"/>
              <a:t> </a:t>
            </a:r>
            <a:r>
              <a:rPr lang="en-US" sz="2400" dirty="0" smtClean="0"/>
              <a:t>        (= I haven’t got the letter either.’)</a:t>
            </a:r>
          </a:p>
          <a:p>
            <a:endParaRPr lang="en-US" dirty="0" smtClean="0"/>
          </a:p>
        </p:txBody>
      </p:sp>
      <p:grpSp>
        <p:nvGrpSpPr>
          <p:cNvPr id="131" name="Group 130"/>
          <p:cNvGrpSpPr/>
          <p:nvPr/>
        </p:nvGrpSpPr>
        <p:grpSpPr>
          <a:xfrm>
            <a:off x="1041400" y="2616200"/>
            <a:ext cx="7251701" cy="3263901"/>
            <a:chOff x="1041400" y="2616200"/>
            <a:chExt cx="7251701" cy="3263901"/>
          </a:xfrm>
        </p:grpSpPr>
        <p:sp>
          <p:nvSpPr>
            <p:cNvPr id="132" name="Freeform 131"/>
            <p:cNvSpPr/>
            <p:nvPr/>
          </p:nvSpPr>
          <p:spPr>
            <a:xfrm>
              <a:off x="1117600" y="3771900"/>
              <a:ext cx="76201" cy="228601"/>
            </a:xfrm>
            <a:custGeom>
              <a:avLst/>
              <a:gdLst/>
              <a:ahLst/>
              <a:cxnLst/>
              <a:rect l="0" t="0" r="0" b="0"/>
              <a:pathLst>
                <a:path w="76201" h="228601">
                  <a:moveTo>
                    <a:pt x="0" y="0"/>
                  </a:moveTo>
                  <a:lnTo>
                    <a:pt x="12700" y="12700"/>
                  </a:lnTo>
                  <a:lnTo>
                    <a:pt x="12700" y="50800"/>
                  </a:lnTo>
                  <a:lnTo>
                    <a:pt x="12700" y="76200"/>
                  </a:lnTo>
                  <a:lnTo>
                    <a:pt x="12700" y="114300"/>
                  </a:lnTo>
                  <a:lnTo>
                    <a:pt x="38100" y="152400"/>
                  </a:lnTo>
                  <a:lnTo>
                    <a:pt x="38100" y="177800"/>
                  </a:lnTo>
                  <a:lnTo>
                    <a:pt x="50800" y="203200"/>
                  </a:lnTo>
                  <a:lnTo>
                    <a:pt x="63500" y="228600"/>
                  </a:lnTo>
                  <a:lnTo>
                    <a:pt x="76200" y="2286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1041400" y="3708400"/>
              <a:ext cx="292101" cy="76201"/>
            </a:xfrm>
            <a:custGeom>
              <a:avLst/>
              <a:gdLst/>
              <a:ahLst/>
              <a:cxnLst/>
              <a:rect l="0" t="0" r="0" b="0"/>
              <a:pathLst>
                <a:path w="292101" h="76201">
                  <a:moveTo>
                    <a:pt x="0" y="0"/>
                  </a:moveTo>
                  <a:lnTo>
                    <a:pt x="12700" y="0"/>
                  </a:lnTo>
                  <a:lnTo>
                    <a:pt x="50800" y="0"/>
                  </a:lnTo>
                  <a:lnTo>
                    <a:pt x="88900" y="12700"/>
                  </a:lnTo>
                  <a:lnTo>
                    <a:pt x="139700" y="12700"/>
                  </a:lnTo>
                  <a:lnTo>
                    <a:pt x="190500" y="12700"/>
                  </a:lnTo>
                  <a:lnTo>
                    <a:pt x="241300" y="38100"/>
                  </a:lnTo>
                  <a:lnTo>
                    <a:pt x="266700" y="38100"/>
                  </a:lnTo>
                  <a:lnTo>
                    <a:pt x="279400" y="50800"/>
                  </a:lnTo>
                  <a:lnTo>
                    <a:pt x="292100" y="762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Freeform 133"/>
            <p:cNvSpPr/>
            <p:nvPr/>
          </p:nvSpPr>
          <p:spPr>
            <a:xfrm>
              <a:off x="1117600" y="4013200"/>
              <a:ext cx="279401" cy="12701"/>
            </a:xfrm>
            <a:custGeom>
              <a:avLst/>
              <a:gdLst/>
              <a:ahLst/>
              <a:cxnLst/>
              <a:rect l="0" t="0" r="0" b="0"/>
              <a:pathLst>
                <a:path w="279401" h="12701">
                  <a:moveTo>
                    <a:pt x="0" y="0"/>
                  </a:moveTo>
                  <a:lnTo>
                    <a:pt x="50800" y="0"/>
                  </a:lnTo>
                  <a:lnTo>
                    <a:pt x="114300" y="0"/>
                  </a:lnTo>
                  <a:lnTo>
                    <a:pt x="165100" y="0"/>
                  </a:lnTo>
                  <a:lnTo>
                    <a:pt x="203200" y="0"/>
                  </a:lnTo>
                  <a:lnTo>
                    <a:pt x="241300" y="12700"/>
                  </a:lnTo>
                  <a:lnTo>
                    <a:pt x="266700" y="12700"/>
                  </a:lnTo>
                  <a:lnTo>
                    <a:pt x="279400" y="127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Freeform 134"/>
            <p:cNvSpPr/>
            <p:nvPr/>
          </p:nvSpPr>
          <p:spPr>
            <a:xfrm>
              <a:off x="1752600" y="3568700"/>
              <a:ext cx="584201" cy="419101"/>
            </a:xfrm>
            <a:custGeom>
              <a:avLst/>
              <a:gdLst/>
              <a:ahLst/>
              <a:cxnLst/>
              <a:rect l="0" t="0" r="0" b="0"/>
              <a:pathLst>
                <a:path w="584201" h="419101">
                  <a:moveTo>
                    <a:pt x="241300" y="190500"/>
                  </a:moveTo>
                  <a:lnTo>
                    <a:pt x="215900" y="165100"/>
                  </a:lnTo>
                  <a:lnTo>
                    <a:pt x="165100" y="165100"/>
                  </a:lnTo>
                  <a:lnTo>
                    <a:pt x="101600" y="177800"/>
                  </a:lnTo>
                  <a:lnTo>
                    <a:pt x="63500" y="203200"/>
                  </a:lnTo>
                  <a:lnTo>
                    <a:pt x="25400" y="254000"/>
                  </a:lnTo>
                  <a:lnTo>
                    <a:pt x="0" y="304800"/>
                  </a:lnTo>
                  <a:lnTo>
                    <a:pt x="0" y="368300"/>
                  </a:lnTo>
                  <a:lnTo>
                    <a:pt x="12700" y="406400"/>
                  </a:lnTo>
                  <a:lnTo>
                    <a:pt x="38100" y="419100"/>
                  </a:lnTo>
                  <a:lnTo>
                    <a:pt x="63500" y="419100"/>
                  </a:lnTo>
                  <a:lnTo>
                    <a:pt x="88900" y="406400"/>
                  </a:lnTo>
                  <a:lnTo>
                    <a:pt x="127000" y="368300"/>
                  </a:lnTo>
                  <a:lnTo>
                    <a:pt x="152400" y="304800"/>
                  </a:lnTo>
                  <a:lnTo>
                    <a:pt x="165100" y="228600"/>
                  </a:lnTo>
                  <a:lnTo>
                    <a:pt x="177800" y="139700"/>
                  </a:lnTo>
                  <a:lnTo>
                    <a:pt x="190500" y="76200"/>
                  </a:lnTo>
                  <a:lnTo>
                    <a:pt x="177800" y="25400"/>
                  </a:lnTo>
                  <a:lnTo>
                    <a:pt x="177800" y="0"/>
                  </a:lnTo>
                  <a:lnTo>
                    <a:pt x="165100" y="12700"/>
                  </a:lnTo>
                  <a:lnTo>
                    <a:pt x="165100" y="25400"/>
                  </a:lnTo>
                  <a:lnTo>
                    <a:pt x="165100" y="76200"/>
                  </a:lnTo>
                  <a:lnTo>
                    <a:pt x="165100" y="139700"/>
                  </a:lnTo>
                  <a:lnTo>
                    <a:pt x="165100" y="215900"/>
                  </a:lnTo>
                  <a:lnTo>
                    <a:pt x="190500" y="279400"/>
                  </a:lnTo>
                  <a:lnTo>
                    <a:pt x="215900" y="330200"/>
                  </a:lnTo>
                  <a:lnTo>
                    <a:pt x="254000" y="342900"/>
                  </a:lnTo>
                  <a:lnTo>
                    <a:pt x="292100" y="342900"/>
                  </a:lnTo>
                  <a:lnTo>
                    <a:pt x="330200" y="330200"/>
                  </a:lnTo>
                  <a:lnTo>
                    <a:pt x="368300" y="292100"/>
                  </a:lnTo>
                  <a:lnTo>
                    <a:pt x="406400" y="241300"/>
                  </a:lnTo>
                  <a:lnTo>
                    <a:pt x="419100" y="215900"/>
                  </a:lnTo>
                  <a:lnTo>
                    <a:pt x="419100" y="203200"/>
                  </a:lnTo>
                  <a:lnTo>
                    <a:pt x="406400" y="215900"/>
                  </a:lnTo>
                  <a:lnTo>
                    <a:pt x="393700" y="228600"/>
                  </a:lnTo>
                  <a:lnTo>
                    <a:pt x="381000" y="266700"/>
                  </a:lnTo>
                  <a:lnTo>
                    <a:pt x="368300" y="330200"/>
                  </a:lnTo>
                  <a:lnTo>
                    <a:pt x="393700" y="368300"/>
                  </a:lnTo>
                  <a:lnTo>
                    <a:pt x="419100" y="406400"/>
                  </a:lnTo>
                  <a:lnTo>
                    <a:pt x="444500" y="419100"/>
                  </a:lnTo>
                  <a:lnTo>
                    <a:pt x="482600" y="419100"/>
                  </a:lnTo>
                  <a:lnTo>
                    <a:pt x="520700" y="406400"/>
                  </a:lnTo>
                  <a:lnTo>
                    <a:pt x="558800" y="368300"/>
                  </a:lnTo>
                  <a:lnTo>
                    <a:pt x="584200" y="330200"/>
                  </a:lnTo>
                  <a:lnTo>
                    <a:pt x="584200" y="279400"/>
                  </a:lnTo>
                  <a:lnTo>
                    <a:pt x="571500" y="254000"/>
                  </a:lnTo>
                  <a:lnTo>
                    <a:pt x="546100" y="228600"/>
                  </a:lnTo>
                  <a:lnTo>
                    <a:pt x="508000" y="215900"/>
                  </a:lnTo>
                  <a:lnTo>
                    <a:pt x="469900" y="228600"/>
                  </a:lnTo>
                  <a:lnTo>
                    <a:pt x="444500" y="241300"/>
                  </a:lnTo>
                  <a:lnTo>
                    <a:pt x="406400" y="254000"/>
                  </a:lnTo>
                  <a:lnTo>
                    <a:pt x="406400" y="2540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2501900" y="3759200"/>
              <a:ext cx="177801" cy="190501"/>
            </a:xfrm>
            <a:custGeom>
              <a:avLst/>
              <a:gdLst/>
              <a:ahLst/>
              <a:cxnLst/>
              <a:rect l="0" t="0" r="0" b="0"/>
              <a:pathLst>
                <a:path w="177801" h="190501">
                  <a:moveTo>
                    <a:pt x="0" y="38100"/>
                  </a:moveTo>
                  <a:lnTo>
                    <a:pt x="0" y="101600"/>
                  </a:lnTo>
                  <a:lnTo>
                    <a:pt x="0" y="152400"/>
                  </a:lnTo>
                  <a:lnTo>
                    <a:pt x="0" y="190500"/>
                  </a:lnTo>
                  <a:lnTo>
                    <a:pt x="0" y="190500"/>
                  </a:lnTo>
                  <a:lnTo>
                    <a:pt x="0" y="190500"/>
                  </a:lnTo>
                  <a:lnTo>
                    <a:pt x="0" y="165100"/>
                  </a:lnTo>
                  <a:lnTo>
                    <a:pt x="25400" y="127000"/>
                  </a:lnTo>
                  <a:lnTo>
                    <a:pt x="38100" y="76200"/>
                  </a:lnTo>
                  <a:lnTo>
                    <a:pt x="63500" y="38100"/>
                  </a:lnTo>
                  <a:lnTo>
                    <a:pt x="88900" y="0"/>
                  </a:lnTo>
                  <a:lnTo>
                    <a:pt x="101600" y="0"/>
                  </a:lnTo>
                  <a:lnTo>
                    <a:pt x="114300" y="0"/>
                  </a:lnTo>
                  <a:lnTo>
                    <a:pt x="127000" y="25400"/>
                  </a:lnTo>
                  <a:lnTo>
                    <a:pt x="139700" y="63500"/>
                  </a:lnTo>
                  <a:lnTo>
                    <a:pt x="139700" y="101600"/>
                  </a:lnTo>
                  <a:lnTo>
                    <a:pt x="139700" y="127000"/>
                  </a:lnTo>
                  <a:lnTo>
                    <a:pt x="139700" y="139700"/>
                  </a:lnTo>
                  <a:lnTo>
                    <a:pt x="152400" y="139700"/>
                  </a:lnTo>
                  <a:lnTo>
                    <a:pt x="177800" y="1270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2781300" y="3733800"/>
              <a:ext cx="12701" cy="88901"/>
            </a:xfrm>
            <a:custGeom>
              <a:avLst/>
              <a:gdLst/>
              <a:ahLst/>
              <a:cxnLst/>
              <a:rect l="0" t="0" r="0" b="0"/>
              <a:pathLst>
                <a:path w="12701" h="88901">
                  <a:moveTo>
                    <a:pt x="12700" y="0"/>
                  </a:moveTo>
                  <a:lnTo>
                    <a:pt x="0" y="38100"/>
                  </a:lnTo>
                  <a:lnTo>
                    <a:pt x="0" y="63500"/>
                  </a:lnTo>
                  <a:lnTo>
                    <a:pt x="0" y="889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Freeform 137"/>
            <p:cNvSpPr/>
            <p:nvPr/>
          </p:nvSpPr>
          <p:spPr>
            <a:xfrm>
              <a:off x="3086100" y="3581400"/>
              <a:ext cx="12701" cy="330201"/>
            </a:xfrm>
            <a:custGeom>
              <a:avLst/>
              <a:gdLst/>
              <a:ahLst/>
              <a:cxnLst/>
              <a:rect l="0" t="0" r="0" b="0"/>
              <a:pathLst>
                <a:path w="12701" h="330201">
                  <a:moveTo>
                    <a:pt x="0" y="0"/>
                  </a:moveTo>
                  <a:lnTo>
                    <a:pt x="0" y="50800"/>
                  </a:lnTo>
                  <a:lnTo>
                    <a:pt x="0" y="101600"/>
                  </a:lnTo>
                  <a:lnTo>
                    <a:pt x="0" y="152400"/>
                  </a:lnTo>
                  <a:lnTo>
                    <a:pt x="0" y="203200"/>
                  </a:lnTo>
                  <a:lnTo>
                    <a:pt x="12700" y="254000"/>
                  </a:lnTo>
                  <a:lnTo>
                    <a:pt x="12700" y="292100"/>
                  </a:lnTo>
                  <a:lnTo>
                    <a:pt x="12700" y="3302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Freeform 138"/>
            <p:cNvSpPr/>
            <p:nvPr/>
          </p:nvSpPr>
          <p:spPr>
            <a:xfrm>
              <a:off x="2984500" y="3784600"/>
              <a:ext cx="241301" cy="25401"/>
            </a:xfrm>
            <a:custGeom>
              <a:avLst/>
              <a:gdLst/>
              <a:ahLst/>
              <a:cxnLst/>
              <a:rect l="0" t="0" r="0" b="0"/>
              <a:pathLst>
                <a:path w="241301" h="25401">
                  <a:moveTo>
                    <a:pt x="0" y="0"/>
                  </a:moveTo>
                  <a:lnTo>
                    <a:pt x="50800" y="0"/>
                  </a:lnTo>
                  <a:lnTo>
                    <a:pt x="114300" y="12700"/>
                  </a:lnTo>
                  <a:lnTo>
                    <a:pt x="165100" y="12700"/>
                  </a:lnTo>
                  <a:lnTo>
                    <a:pt x="241300" y="254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3492500" y="3619500"/>
              <a:ext cx="660401" cy="279401"/>
            </a:xfrm>
            <a:custGeom>
              <a:avLst/>
              <a:gdLst/>
              <a:ahLst/>
              <a:cxnLst/>
              <a:rect l="0" t="0" r="0" b="0"/>
              <a:pathLst>
                <a:path w="660401" h="279401">
                  <a:moveTo>
                    <a:pt x="0" y="76200"/>
                  </a:moveTo>
                  <a:lnTo>
                    <a:pt x="25400" y="152400"/>
                  </a:lnTo>
                  <a:lnTo>
                    <a:pt x="25400" y="203200"/>
                  </a:lnTo>
                  <a:lnTo>
                    <a:pt x="38100" y="254000"/>
                  </a:lnTo>
                  <a:lnTo>
                    <a:pt x="50800" y="279400"/>
                  </a:lnTo>
                  <a:lnTo>
                    <a:pt x="50800" y="254000"/>
                  </a:lnTo>
                  <a:lnTo>
                    <a:pt x="50800" y="215900"/>
                  </a:lnTo>
                  <a:lnTo>
                    <a:pt x="50800" y="165100"/>
                  </a:lnTo>
                  <a:lnTo>
                    <a:pt x="63500" y="101600"/>
                  </a:lnTo>
                  <a:lnTo>
                    <a:pt x="88900" y="50800"/>
                  </a:lnTo>
                  <a:lnTo>
                    <a:pt x="114300" y="12700"/>
                  </a:lnTo>
                  <a:lnTo>
                    <a:pt x="127000" y="12700"/>
                  </a:lnTo>
                  <a:lnTo>
                    <a:pt x="139700" y="25400"/>
                  </a:lnTo>
                  <a:lnTo>
                    <a:pt x="152400" y="50800"/>
                  </a:lnTo>
                  <a:lnTo>
                    <a:pt x="177800" y="101600"/>
                  </a:lnTo>
                  <a:lnTo>
                    <a:pt x="190500" y="152400"/>
                  </a:lnTo>
                  <a:lnTo>
                    <a:pt x="215900" y="190500"/>
                  </a:lnTo>
                  <a:lnTo>
                    <a:pt x="254000" y="215900"/>
                  </a:lnTo>
                  <a:lnTo>
                    <a:pt x="292100" y="215900"/>
                  </a:lnTo>
                  <a:lnTo>
                    <a:pt x="330200" y="203200"/>
                  </a:lnTo>
                  <a:lnTo>
                    <a:pt x="355600" y="177800"/>
                  </a:lnTo>
                  <a:lnTo>
                    <a:pt x="381000" y="127000"/>
                  </a:lnTo>
                  <a:lnTo>
                    <a:pt x="393700" y="88900"/>
                  </a:lnTo>
                  <a:lnTo>
                    <a:pt x="393700" y="50800"/>
                  </a:lnTo>
                  <a:lnTo>
                    <a:pt x="381000" y="25400"/>
                  </a:lnTo>
                  <a:lnTo>
                    <a:pt x="368300" y="25400"/>
                  </a:lnTo>
                  <a:lnTo>
                    <a:pt x="355600" y="25400"/>
                  </a:lnTo>
                  <a:lnTo>
                    <a:pt x="342900" y="50800"/>
                  </a:lnTo>
                  <a:lnTo>
                    <a:pt x="342900" y="76200"/>
                  </a:lnTo>
                  <a:lnTo>
                    <a:pt x="368300" y="114300"/>
                  </a:lnTo>
                  <a:lnTo>
                    <a:pt x="381000" y="139700"/>
                  </a:lnTo>
                  <a:lnTo>
                    <a:pt x="419100" y="165100"/>
                  </a:lnTo>
                  <a:lnTo>
                    <a:pt x="457200" y="177800"/>
                  </a:lnTo>
                  <a:lnTo>
                    <a:pt x="495300" y="165100"/>
                  </a:lnTo>
                  <a:lnTo>
                    <a:pt x="533400" y="139700"/>
                  </a:lnTo>
                  <a:lnTo>
                    <a:pt x="558800" y="114300"/>
                  </a:lnTo>
                  <a:lnTo>
                    <a:pt x="584200" y="63500"/>
                  </a:lnTo>
                  <a:lnTo>
                    <a:pt x="596900" y="25400"/>
                  </a:lnTo>
                  <a:lnTo>
                    <a:pt x="584200" y="12700"/>
                  </a:lnTo>
                  <a:lnTo>
                    <a:pt x="571500" y="0"/>
                  </a:lnTo>
                  <a:lnTo>
                    <a:pt x="571500" y="12700"/>
                  </a:lnTo>
                  <a:lnTo>
                    <a:pt x="558800" y="50800"/>
                  </a:lnTo>
                  <a:lnTo>
                    <a:pt x="558800" y="88900"/>
                  </a:lnTo>
                  <a:lnTo>
                    <a:pt x="558800" y="139700"/>
                  </a:lnTo>
                  <a:lnTo>
                    <a:pt x="571500" y="165100"/>
                  </a:lnTo>
                  <a:lnTo>
                    <a:pt x="596900" y="177800"/>
                  </a:lnTo>
                  <a:lnTo>
                    <a:pt x="622300" y="190500"/>
                  </a:lnTo>
                  <a:lnTo>
                    <a:pt x="660400" y="1778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Freeform 140"/>
            <p:cNvSpPr/>
            <p:nvPr/>
          </p:nvSpPr>
          <p:spPr>
            <a:xfrm>
              <a:off x="4203700" y="3505200"/>
              <a:ext cx="215901" cy="355601"/>
            </a:xfrm>
            <a:custGeom>
              <a:avLst/>
              <a:gdLst/>
              <a:ahLst/>
              <a:cxnLst/>
              <a:rect l="0" t="0" r="0" b="0"/>
              <a:pathLst>
                <a:path w="215901" h="355601">
                  <a:moveTo>
                    <a:pt x="165100" y="165100"/>
                  </a:moveTo>
                  <a:lnTo>
                    <a:pt x="165100" y="139700"/>
                  </a:lnTo>
                  <a:lnTo>
                    <a:pt x="127000" y="127000"/>
                  </a:lnTo>
                  <a:lnTo>
                    <a:pt x="88900" y="127000"/>
                  </a:lnTo>
                  <a:lnTo>
                    <a:pt x="50800" y="139700"/>
                  </a:lnTo>
                  <a:lnTo>
                    <a:pt x="25400" y="165100"/>
                  </a:lnTo>
                  <a:lnTo>
                    <a:pt x="0" y="215900"/>
                  </a:lnTo>
                  <a:lnTo>
                    <a:pt x="0" y="279400"/>
                  </a:lnTo>
                  <a:lnTo>
                    <a:pt x="0" y="317500"/>
                  </a:lnTo>
                  <a:lnTo>
                    <a:pt x="25400" y="355600"/>
                  </a:lnTo>
                  <a:lnTo>
                    <a:pt x="50800" y="355600"/>
                  </a:lnTo>
                  <a:lnTo>
                    <a:pt x="76200" y="342900"/>
                  </a:lnTo>
                  <a:lnTo>
                    <a:pt x="114300" y="317500"/>
                  </a:lnTo>
                  <a:lnTo>
                    <a:pt x="139700" y="266700"/>
                  </a:lnTo>
                  <a:lnTo>
                    <a:pt x="152400" y="203200"/>
                  </a:lnTo>
                  <a:lnTo>
                    <a:pt x="165100" y="139700"/>
                  </a:lnTo>
                  <a:lnTo>
                    <a:pt x="177800" y="76200"/>
                  </a:lnTo>
                  <a:lnTo>
                    <a:pt x="165100" y="38100"/>
                  </a:lnTo>
                  <a:lnTo>
                    <a:pt x="165100" y="12700"/>
                  </a:lnTo>
                  <a:lnTo>
                    <a:pt x="165100" y="0"/>
                  </a:lnTo>
                  <a:lnTo>
                    <a:pt x="152400" y="12700"/>
                  </a:lnTo>
                  <a:lnTo>
                    <a:pt x="152400" y="38100"/>
                  </a:lnTo>
                  <a:lnTo>
                    <a:pt x="139700" y="76200"/>
                  </a:lnTo>
                  <a:lnTo>
                    <a:pt x="139700" y="139700"/>
                  </a:lnTo>
                  <a:lnTo>
                    <a:pt x="152400" y="203200"/>
                  </a:lnTo>
                  <a:lnTo>
                    <a:pt x="165100" y="254000"/>
                  </a:lnTo>
                  <a:lnTo>
                    <a:pt x="190500" y="292100"/>
                  </a:lnTo>
                  <a:lnTo>
                    <a:pt x="215900" y="3175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4737100" y="3517900"/>
              <a:ext cx="546101" cy="266701"/>
            </a:xfrm>
            <a:custGeom>
              <a:avLst/>
              <a:gdLst/>
              <a:ahLst/>
              <a:cxnLst/>
              <a:rect l="0" t="0" r="0" b="0"/>
              <a:pathLst>
                <a:path w="546101" h="266701">
                  <a:moveTo>
                    <a:pt x="0" y="0"/>
                  </a:moveTo>
                  <a:lnTo>
                    <a:pt x="0" y="12700"/>
                  </a:lnTo>
                  <a:lnTo>
                    <a:pt x="0" y="63500"/>
                  </a:lnTo>
                  <a:lnTo>
                    <a:pt x="0" y="127000"/>
                  </a:lnTo>
                  <a:lnTo>
                    <a:pt x="0" y="190500"/>
                  </a:lnTo>
                  <a:lnTo>
                    <a:pt x="0" y="228600"/>
                  </a:lnTo>
                  <a:lnTo>
                    <a:pt x="0" y="266700"/>
                  </a:lnTo>
                  <a:lnTo>
                    <a:pt x="0" y="266700"/>
                  </a:lnTo>
                  <a:lnTo>
                    <a:pt x="0" y="266700"/>
                  </a:lnTo>
                  <a:lnTo>
                    <a:pt x="0" y="241300"/>
                  </a:lnTo>
                  <a:lnTo>
                    <a:pt x="12700" y="190500"/>
                  </a:lnTo>
                  <a:lnTo>
                    <a:pt x="38100" y="139700"/>
                  </a:lnTo>
                  <a:lnTo>
                    <a:pt x="50800" y="88900"/>
                  </a:lnTo>
                  <a:lnTo>
                    <a:pt x="76200" y="76200"/>
                  </a:lnTo>
                  <a:lnTo>
                    <a:pt x="101600" y="63500"/>
                  </a:lnTo>
                  <a:lnTo>
                    <a:pt x="114300" y="76200"/>
                  </a:lnTo>
                  <a:lnTo>
                    <a:pt x="127000" y="114300"/>
                  </a:lnTo>
                  <a:lnTo>
                    <a:pt x="127000" y="152400"/>
                  </a:lnTo>
                  <a:lnTo>
                    <a:pt x="152400" y="190500"/>
                  </a:lnTo>
                  <a:lnTo>
                    <a:pt x="152400" y="215900"/>
                  </a:lnTo>
                  <a:lnTo>
                    <a:pt x="165100" y="228600"/>
                  </a:lnTo>
                  <a:lnTo>
                    <a:pt x="190500" y="215900"/>
                  </a:lnTo>
                  <a:lnTo>
                    <a:pt x="215900" y="190500"/>
                  </a:lnTo>
                  <a:lnTo>
                    <a:pt x="241300" y="152400"/>
                  </a:lnTo>
                  <a:lnTo>
                    <a:pt x="266700" y="114300"/>
                  </a:lnTo>
                  <a:lnTo>
                    <a:pt x="279400" y="88900"/>
                  </a:lnTo>
                  <a:lnTo>
                    <a:pt x="292100" y="88900"/>
                  </a:lnTo>
                  <a:lnTo>
                    <a:pt x="292100" y="114300"/>
                  </a:lnTo>
                  <a:lnTo>
                    <a:pt x="292100" y="139700"/>
                  </a:lnTo>
                  <a:lnTo>
                    <a:pt x="292100" y="177800"/>
                  </a:lnTo>
                  <a:lnTo>
                    <a:pt x="304800" y="203200"/>
                  </a:lnTo>
                  <a:lnTo>
                    <a:pt x="317500" y="215900"/>
                  </a:lnTo>
                  <a:lnTo>
                    <a:pt x="342900" y="215900"/>
                  </a:lnTo>
                  <a:lnTo>
                    <a:pt x="368300" y="203200"/>
                  </a:lnTo>
                  <a:lnTo>
                    <a:pt x="393700" y="177800"/>
                  </a:lnTo>
                  <a:lnTo>
                    <a:pt x="419100" y="152400"/>
                  </a:lnTo>
                  <a:lnTo>
                    <a:pt x="444500" y="127000"/>
                  </a:lnTo>
                  <a:lnTo>
                    <a:pt x="444500" y="127000"/>
                  </a:lnTo>
                  <a:lnTo>
                    <a:pt x="431800" y="152400"/>
                  </a:lnTo>
                  <a:lnTo>
                    <a:pt x="431800" y="177800"/>
                  </a:lnTo>
                  <a:lnTo>
                    <a:pt x="431800" y="215900"/>
                  </a:lnTo>
                  <a:lnTo>
                    <a:pt x="444500" y="241300"/>
                  </a:lnTo>
                  <a:lnTo>
                    <a:pt x="457200" y="254000"/>
                  </a:lnTo>
                  <a:lnTo>
                    <a:pt x="469900" y="254000"/>
                  </a:lnTo>
                  <a:lnTo>
                    <a:pt x="495300" y="241300"/>
                  </a:lnTo>
                  <a:lnTo>
                    <a:pt x="520700" y="228600"/>
                  </a:lnTo>
                  <a:lnTo>
                    <a:pt x="533400" y="203200"/>
                  </a:lnTo>
                  <a:lnTo>
                    <a:pt x="546100" y="177800"/>
                  </a:lnTo>
                  <a:lnTo>
                    <a:pt x="546100" y="152400"/>
                  </a:lnTo>
                  <a:lnTo>
                    <a:pt x="533400" y="127000"/>
                  </a:lnTo>
                  <a:lnTo>
                    <a:pt x="508000" y="114300"/>
                  </a:lnTo>
                  <a:lnTo>
                    <a:pt x="495300" y="101600"/>
                  </a:lnTo>
                  <a:lnTo>
                    <a:pt x="469900" y="114300"/>
                  </a:lnTo>
                  <a:lnTo>
                    <a:pt x="457200" y="114300"/>
                  </a:lnTo>
                  <a:lnTo>
                    <a:pt x="431800" y="1270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5346700" y="3505200"/>
              <a:ext cx="596901" cy="546101"/>
            </a:xfrm>
            <a:custGeom>
              <a:avLst/>
              <a:gdLst/>
              <a:ahLst/>
              <a:cxnLst/>
              <a:rect l="0" t="0" r="0" b="0"/>
              <a:pathLst>
                <a:path w="596901" h="546101">
                  <a:moveTo>
                    <a:pt x="0" y="50800"/>
                  </a:moveTo>
                  <a:lnTo>
                    <a:pt x="12700" y="127000"/>
                  </a:lnTo>
                  <a:lnTo>
                    <a:pt x="12700" y="165100"/>
                  </a:lnTo>
                  <a:lnTo>
                    <a:pt x="12700" y="203200"/>
                  </a:lnTo>
                  <a:lnTo>
                    <a:pt x="12700" y="241300"/>
                  </a:lnTo>
                  <a:lnTo>
                    <a:pt x="12700" y="241300"/>
                  </a:lnTo>
                  <a:lnTo>
                    <a:pt x="25400" y="228600"/>
                  </a:lnTo>
                  <a:lnTo>
                    <a:pt x="38100" y="203200"/>
                  </a:lnTo>
                  <a:lnTo>
                    <a:pt x="38100" y="139700"/>
                  </a:lnTo>
                  <a:lnTo>
                    <a:pt x="63500" y="88900"/>
                  </a:lnTo>
                  <a:lnTo>
                    <a:pt x="76200" y="50800"/>
                  </a:lnTo>
                  <a:lnTo>
                    <a:pt x="88900" y="25400"/>
                  </a:lnTo>
                  <a:lnTo>
                    <a:pt x="114300" y="25400"/>
                  </a:lnTo>
                  <a:lnTo>
                    <a:pt x="114300" y="38100"/>
                  </a:lnTo>
                  <a:lnTo>
                    <a:pt x="114300" y="63500"/>
                  </a:lnTo>
                  <a:lnTo>
                    <a:pt x="127000" y="114300"/>
                  </a:lnTo>
                  <a:lnTo>
                    <a:pt x="127000" y="165100"/>
                  </a:lnTo>
                  <a:lnTo>
                    <a:pt x="152400" y="190500"/>
                  </a:lnTo>
                  <a:lnTo>
                    <a:pt x="165100" y="215900"/>
                  </a:lnTo>
                  <a:lnTo>
                    <a:pt x="190500" y="215900"/>
                  </a:lnTo>
                  <a:lnTo>
                    <a:pt x="203200" y="203200"/>
                  </a:lnTo>
                  <a:lnTo>
                    <a:pt x="215900" y="177800"/>
                  </a:lnTo>
                  <a:lnTo>
                    <a:pt x="228600" y="152400"/>
                  </a:lnTo>
                  <a:lnTo>
                    <a:pt x="241300" y="114300"/>
                  </a:lnTo>
                  <a:lnTo>
                    <a:pt x="241300" y="76200"/>
                  </a:lnTo>
                  <a:lnTo>
                    <a:pt x="241300" y="50800"/>
                  </a:lnTo>
                  <a:lnTo>
                    <a:pt x="241300" y="50800"/>
                  </a:lnTo>
                  <a:lnTo>
                    <a:pt x="228600" y="50800"/>
                  </a:lnTo>
                  <a:lnTo>
                    <a:pt x="228600" y="76200"/>
                  </a:lnTo>
                  <a:lnTo>
                    <a:pt x="215900" y="101600"/>
                  </a:lnTo>
                  <a:lnTo>
                    <a:pt x="215900" y="139700"/>
                  </a:lnTo>
                  <a:lnTo>
                    <a:pt x="228600" y="165100"/>
                  </a:lnTo>
                  <a:lnTo>
                    <a:pt x="241300" y="190500"/>
                  </a:lnTo>
                  <a:lnTo>
                    <a:pt x="254000" y="190500"/>
                  </a:lnTo>
                  <a:lnTo>
                    <a:pt x="279400" y="177800"/>
                  </a:lnTo>
                  <a:lnTo>
                    <a:pt x="304800" y="165100"/>
                  </a:lnTo>
                  <a:lnTo>
                    <a:pt x="317500" y="127000"/>
                  </a:lnTo>
                  <a:lnTo>
                    <a:pt x="342900" y="88900"/>
                  </a:lnTo>
                  <a:lnTo>
                    <a:pt x="342900" y="76200"/>
                  </a:lnTo>
                  <a:lnTo>
                    <a:pt x="342900" y="63500"/>
                  </a:lnTo>
                  <a:lnTo>
                    <a:pt x="342900" y="76200"/>
                  </a:lnTo>
                  <a:lnTo>
                    <a:pt x="342900" y="101600"/>
                  </a:lnTo>
                  <a:lnTo>
                    <a:pt x="342900" y="127000"/>
                  </a:lnTo>
                  <a:lnTo>
                    <a:pt x="355600" y="165100"/>
                  </a:lnTo>
                  <a:lnTo>
                    <a:pt x="368300" y="177800"/>
                  </a:lnTo>
                  <a:lnTo>
                    <a:pt x="393700" y="177800"/>
                  </a:lnTo>
                  <a:lnTo>
                    <a:pt x="419100" y="177800"/>
                  </a:lnTo>
                  <a:lnTo>
                    <a:pt x="431800" y="165100"/>
                  </a:lnTo>
                  <a:lnTo>
                    <a:pt x="457200" y="139700"/>
                  </a:lnTo>
                  <a:lnTo>
                    <a:pt x="482600" y="101600"/>
                  </a:lnTo>
                  <a:lnTo>
                    <a:pt x="495300" y="63500"/>
                  </a:lnTo>
                  <a:lnTo>
                    <a:pt x="508000" y="25400"/>
                  </a:lnTo>
                  <a:lnTo>
                    <a:pt x="508000" y="12700"/>
                  </a:lnTo>
                  <a:lnTo>
                    <a:pt x="508000" y="0"/>
                  </a:lnTo>
                  <a:lnTo>
                    <a:pt x="508000" y="12700"/>
                  </a:lnTo>
                  <a:lnTo>
                    <a:pt x="508000" y="25400"/>
                  </a:lnTo>
                  <a:lnTo>
                    <a:pt x="533400" y="63500"/>
                  </a:lnTo>
                  <a:lnTo>
                    <a:pt x="533400" y="101600"/>
                  </a:lnTo>
                  <a:lnTo>
                    <a:pt x="546100" y="152400"/>
                  </a:lnTo>
                  <a:lnTo>
                    <a:pt x="558800" y="215900"/>
                  </a:lnTo>
                  <a:lnTo>
                    <a:pt x="571500" y="266700"/>
                  </a:lnTo>
                  <a:lnTo>
                    <a:pt x="571500" y="330200"/>
                  </a:lnTo>
                  <a:lnTo>
                    <a:pt x="571500" y="393700"/>
                  </a:lnTo>
                  <a:lnTo>
                    <a:pt x="571500" y="444500"/>
                  </a:lnTo>
                  <a:lnTo>
                    <a:pt x="584200" y="482600"/>
                  </a:lnTo>
                  <a:lnTo>
                    <a:pt x="584200" y="520700"/>
                  </a:lnTo>
                  <a:lnTo>
                    <a:pt x="596900" y="5461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Freeform 143"/>
            <p:cNvSpPr/>
            <p:nvPr/>
          </p:nvSpPr>
          <p:spPr>
            <a:xfrm>
              <a:off x="6032500" y="3721100"/>
              <a:ext cx="38101" cy="1"/>
            </a:xfrm>
            <a:custGeom>
              <a:avLst/>
              <a:gdLst/>
              <a:ahLst/>
              <a:cxnLst/>
              <a:rect l="0" t="0" r="0" b="0"/>
              <a:pathLst>
                <a:path w="38101" h="1">
                  <a:moveTo>
                    <a:pt x="0" y="0"/>
                  </a:moveTo>
                  <a:lnTo>
                    <a:pt x="12700" y="0"/>
                  </a:lnTo>
                  <a:lnTo>
                    <a:pt x="25400" y="0"/>
                  </a:lnTo>
                  <a:lnTo>
                    <a:pt x="38100" y="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Freeform 144"/>
            <p:cNvSpPr/>
            <p:nvPr/>
          </p:nvSpPr>
          <p:spPr>
            <a:xfrm>
              <a:off x="6159500" y="3708400"/>
              <a:ext cx="12701" cy="1"/>
            </a:xfrm>
            <a:custGeom>
              <a:avLst/>
              <a:gdLst/>
              <a:ahLst/>
              <a:cxnLst/>
              <a:rect l="0" t="0" r="0" b="0"/>
              <a:pathLst>
                <a:path w="12701" h="1">
                  <a:moveTo>
                    <a:pt x="0" y="0"/>
                  </a:moveTo>
                  <a:lnTo>
                    <a:pt x="12700" y="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6197600" y="3708400"/>
              <a:ext cx="1" cy="12701"/>
            </a:xfrm>
            <a:custGeom>
              <a:avLst/>
              <a:gdLst/>
              <a:ahLst/>
              <a:cxnLst/>
              <a:rect l="0" t="0" r="0" b="0"/>
              <a:pathLst>
                <a:path w="1" h="12701">
                  <a:moveTo>
                    <a:pt x="0" y="0"/>
                  </a:moveTo>
                  <a:lnTo>
                    <a:pt x="0" y="127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Freeform 146"/>
            <p:cNvSpPr/>
            <p:nvPr/>
          </p:nvSpPr>
          <p:spPr>
            <a:xfrm>
              <a:off x="6045200" y="3721100"/>
              <a:ext cx="127001" cy="431801"/>
            </a:xfrm>
            <a:custGeom>
              <a:avLst/>
              <a:gdLst/>
              <a:ahLst/>
              <a:cxnLst/>
              <a:rect l="0" t="0" r="0" b="0"/>
              <a:pathLst>
                <a:path w="127001" h="431801">
                  <a:moveTo>
                    <a:pt x="101600" y="0"/>
                  </a:moveTo>
                  <a:lnTo>
                    <a:pt x="127000" y="63500"/>
                  </a:lnTo>
                  <a:lnTo>
                    <a:pt x="114300" y="152400"/>
                  </a:lnTo>
                  <a:lnTo>
                    <a:pt x="101600" y="228600"/>
                  </a:lnTo>
                  <a:lnTo>
                    <a:pt x="63500" y="330200"/>
                  </a:lnTo>
                  <a:lnTo>
                    <a:pt x="0" y="4318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>
              <a:off x="6426200" y="3390900"/>
              <a:ext cx="546101" cy="279401"/>
            </a:xfrm>
            <a:custGeom>
              <a:avLst/>
              <a:gdLst/>
              <a:ahLst/>
              <a:cxnLst/>
              <a:rect l="0" t="0" r="0" b="0"/>
              <a:pathLst>
                <a:path w="546101" h="279401">
                  <a:moveTo>
                    <a:pt x="0" y="50800"/>
                  </a:moveTo>
                  <a:lnTo>
                    <a:pt x="12700" y="88900"/>
                  </a:lnTo>
                  <a:lnTo>
                    <a:pt x="12700" y="139700"/>
                  </a:lnTo>
                  <a:lnTo>
                    <a:pt x="25400" y="190500"/>
                  </a:lnTo>
                  <a:lnTo>
                    <a:pt x="25400" y="228600"/>
                  </a:lnTo>
                  <a:lnTo>
                    <a:pt x="25400" y="254000"/>
                  </a:lnTo>
                  <a:lnTo>
                    <a:pt x="25400" y="279400"/>
                  </a:lnTo>
                  <a:lnTo>
                    <a:pt x="25400" y="254000"/>
                  </a:lnTo>
                  <a:lnTo>
                    <a:pt x="25400" y="215900"/>
                  </a:lnTo>
                  <a:lnTo>
                    <a:pt x="25400" y="177800"/>
                  </a:lnTo>
                  <a:lnTo>
                    <a:pt x="38100" y="114300"/>
                  </a:lnTo>
                  <a:lnTo>
                    <a:pt x="50800" y="63500"/>
                  </a:lnTo>
                  <a:lnTo>
                    <a:pt x="63500" y="50800"/>
                  </a:lnTo>
                  <a:lnTo>
                    <a:pt x="76200" y="38100"/>
                  </a:lnTo>
                  <a:lnTo>
                    <a:pt x="76200" y="50800"/>
                  </a:lnTo>
                  <a:lnTo>
                    <a:pt x="101600" y="63500"/>
                  </a:lnTo>
                  <a:lnTo>
                    <a:pt x="114300" y="101600"/>
                  </a:lnTo>
                  <a:lnTo>
                    <a:pt x="127000" y="139700"/>
                  </a:lnTo>
                  <a:lnTo>
                    <a:pt x="139700" y="177800"/>
                  </a:lnTo>
                  <a:lnTo>
                    <a:pt x="152400" y="203200"/>
                  </a:lnTo>
                  <a:lnTo>
                    <a:pt x="165100" y="203200"/>
                  </a:lnTo>
                  <a:lnTo>
                    <a:pt x="177800" y="177800"/>
                  </a:lnTo>
                  <a:lnTo>
                    <a:pt x="190500" y="165100"/>
                  </a:lnTo>
                  <a:lnTo>
                    <a:pt x="215900" y="127000"/>
                  </a:lnTo>
                  <a:lnTo>
                    <a:pt x="228600" y="88900"/>
                  </a:lnTo>
                  <a:lnTo>
                    <a:pt x="254000" y="76200"/>
                  </a:lnTo>
                  <a:lnTo>
                    <a:pt x="254000" y="63500"/>
                  </a:lnTo>
                  <a:lnTo>
                    <a:pt x="266700" y="76200"/>
                  </a:lnTo>
                  <a:lnTo>
                    <a:pt x="266700" y="88900"/>
                  </a:lnTo>
                  <a:lnTo>
                    <a:pt x="292100" y="114300"/>
                  </a:lnTo>
                  <a:lnTo>
                    <a:pt x="304800" y="139700"/>
                  </a:lnTo>
                  <a:lnTo>
                    <a:pt x="330200" y="165100"/>
                  </a:lnTo>
                  <a:lnTo>
                    <a:pt x="368300" y="165100"/>
                  </a:lnTo>
                  <a:lnTo>
                    <a:pt x="393700" y="165100"/>
                  </a:lnTo>
                  <a:lnTo>
                    <a:pt x="419100" y="152400"/>
                  </a:lnTo>
                  <a:lnTo>
                    <a:pt x="444500" y="127000"/>
                  </a:lnTo>
                  <a:lnTo>
                    <a:pt x="457200" y="88900"/>
                  </a:lnTo>
                  <a:lnTo>
                    <a:pt x="469900" y="50800"/>
                  </a:lnTo>
                  <a:lnTo>
                    <a:pt x="469900" y="25400"/>
                  </a:lnTo>
                  <a:lnTo>
                    <a:pt x="457200" y="12700"/>
                  </a:lnTo>
                  <a:lnTo>
                    <a:pt x="444500" y="0"/>
                  </a:lnTo>
                  <a:lnTo>
                    <a:pt x="431800" y="0"/>
                  </a:lnTo>
                  <a:lnTo>
                    <a:pt x="419100" y="25400"/>
                  </a:lnTo>
                  <a:lnTo>
                    <a:pt x="419100" y="50800"/>
                  </a:lnTo>
                  <a:lnTo>
                    <a:pt x="406400" y="88900"/>
                  </a:lnTo>
                  <a:lnTo>
                    <a:pt x="419100" y="127000"/>
                  </a:lnTo>
                  <a:lnTo>
                    <a:pt x="444500" y="152400"/>
                  </a:lnTo>
                  <a:lnTo>
                    <a:pt x="469900" y="177800"/>
                  </a:lnTo>
                  <a:lnTo>
                    <a:pt x="495300" y="203200"/>
                  </a:lnTo>
                  <a:lnTo>
                    <a:pt x="546100" y="2032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Freeform 148"/>
            <p:cNvSpPr/>
            <p:nvPr/>
          </p:nvSpPr>
          <p:spPr>
            <a:xfrm>
              <a:off x="7340600" y="3187700"/>
              <a:ext cx="952501" cy="444501"/>
            </a:xfrm>
            <a:custGeom>
              <a:avLst/>
              <a:gdLst/>
              <a:ahLst/>
              <a:cxnLst/>
              <a:rect l="0" t="0" r="0" b="0"/>
              <a:pathLst>
                <a:path w="952501" h="444501">
                  <a:moveTo>
                    <a:pt x="25400" y="0"/>
                  </a:moveTo>
                  <a:lnTo>
                    <a:pt x="25400" y="25400"/>
                  </a:lnTo>
                  <a:lnTo>
                    <a:pt x="25400" y="63500"/>
                  </a:lnTo>
                  <a:lnTo>
                    <a:pt x="12700" y="114300"/>
                  </a:lnTo>
                  <a:lnTo>
                    <a:pt x="12700" y="165100"/>
                  </a:lnTo>
                  <a:lnTo>
                    <a:pt x="0" y="215900"/>
                  </a:lnTo>
                  <a:lnTo>
                    <a:pt x="0" y="279400"/>
                  </a:lnTo>
                  <a:lnTo>
                    <a:pt x="25400" y="330200"/>
                  </a:lnTo>
                  <a:lnTo>
                    <a:pt x="38100" y="381000"/>
                  </a:lnTo>
                  <a:lnTo>
                    <a:pt x="63500" y="419100"/>
                  </a:lnTo>
                  <a:lnTo>
                    <a:pt x="88900" y="444500"/>
                  </a:lnTo>
                  <a:lnTo>
                    <a:pt x="114300" y="444500"/>
                  </a:lnTo>
                  <a:lnTo>
                    <a:pt x="139700" y="431800"/>
                  </a:lnTo>
                  <a:lnTo>
                    <a:pt x="177800" y="419100"/>
                  </a:lnTo>
                  <a:lnTo>
                    <a:pt x="190500" y="381000"/>
                  </a:lnTo>
                  <a:lnTo>
                    <a:pt x="203200" y="342900"/>
                  </a:lnTo>
                  <a:lnTo>
                    <a:pt x="190500" y="330200"/>
                  </a:lnTo>
                  <a:lnTo>
                    <a:pt x="190500" y="304800"/>
                  </a:lnTo>
                  <a:lnTo>
                    <a:pt x="190500" y="304800"/>
                  </a:lnTo>
                  <a:lnTo>
                    <a:pt x="190500" y="304800"/>
                  </a:lnTo>
                  <a:lnTo>
                    <a:pt x="190500" y="330200"/>
                  </a:lnTo>
                  <a:lnTo>
                    <a:pt x="190500" y="342900"/>
                  </a:lnTo>
                  <a:lnTo>
                    <a:pt x="203200" y="368300"/>
                  </a:lnTo>
                  <a:lnTo>
                    <a:pt x="228600" y="381000"/>
                  </a:lnTo>
                  <a:lnTo>
                    <a:pt x="266700" y="406400"/>
                  </a:lnTo>
                  <a:lnTo>
                    <a:pt x="292100" y="406400"/>
                  </a:lnTo>
                  <a:lnTo>
                    <a:pt x="330200" y="406400"/>
                  </a:lnTo>
                  <a:lnTo>
                    <a:pt x="355600" y="406400"/>
                  </a:lnTo>
                  <a:lnTo>
                    <a:pt x="368300" y="381000"/>
                  </a:lnTo>
                  <a:lnTo>
                    <a:pt x="381000" y="368300"/>
                  </a:lnTo>
                  <a:lnTo>
                    <a:pt x="381000" y="330200"/>
                  </a:lnTo>
                  <a:lnTo>
                    <a:pt x="381000" y="292100"/>
                  </a:lnTo>
                  <a:lnTo>
                    <a:pt x="368300" y="254000"/>
                  </a:lnTo>
                  <a:lnTo>
                    <a:pt x="342900" y="228600"/>
                  </a:lnTo>
                  <a:lnTo>
                    <a:pt x="304800" y="215900"/>
                  </a:lnTo>
                  <a:lnTo>
                    <a:pt x="279400" y="203200"/>
                  </a:lnTo>
                  <a:lnTo>
                    <a:pt x="254000" y="203200"/>
                  </a:lnTo>
                  <a:lnTo>
                    <a:pt x="241300" y="203200"/>
                  </a:lnTo>
                  <a:lnTo>
                    <a:pt x="241300" y="215900"/>
                  </a:lnTo>
                  <a:lnTo>
                    <a:pt x="241300" y="241300"/>
                  </a:lnTo>
                  <a:lnTo>
                    <a:pt x="266700" y="254000"/>
                  </a:lnTo>
                  <a:lnTo>
                    <a:pt x="292100" y="266700"/>
                  </a:lnTo>
                  <a:lnTo>
                    <a:pt x="330200" y="279400"/>
                  </a:lnTo>
                  <a:lnTo>
                    <a:pt x="381000" y="279400"/>
                  </a:lnTo>
                  <a:lnTo>
                    <a:pt x="444500" y="266700"/>
                  </a:lnTo>
                  <a:lnTo>
                    <a:pt x="482600" y="266700"/>
                  </a:lnTo>
                  <a:lnTo>
                    <a:pt x="508000" y="254000"/>
                  </a:lnTo>
                  <a:lnTo>
                    <a:pt x="520700" y="254000"/>
                  </a:lnTo>
                  <a:lnTo>
                    <a:pt x="533400" y="254000"/>
                  </a:lnTo>
                  <a:lnTo>
                    <a:pt x="533400" y="266700"/>
                  </a:lnTo>
                  <a:lnTo>
                    <a:pt x="533400" y="292100"/>
                  </a:lnTo>
                  <a:lnTo>
                    <a:pt x="533400" y="317500"/>
                  </a:lnTo>
                  <a:lnTo>
                    <a:pt x="558800" y="342900"/>
                  </a:lnTo>
                  <a:lnTo>
                    <a:pt x="571500" y="381000"/>
                  </a:lnTo>
                  <a:lnTo>
                    <a:pt x="596900" y="406400"/>
                  </a:lnTo>
                  <a:lnTo>
                    <a:pt x="635000" y="419100"/>
                  </a:lnTo>
                  <a:lnTo>
                    <a:pt x="685800" y="419100"/>
                  </a:lnTo>
                  <a:lnTo>
                    <a:pt x="711200" y="419100"/>
                  </a:lnTo>
                  <a:lnTo>
                    <a:pt x="736600" y="419100"/>
                  </a:lnTo>
                  <a:lnTo>
                    <a:pt x="749300" y="406400"/>
                  </a:lnTo>
                  <a:lnTo>
                    <a:pt x="762000" y="381000"/>
                  </a:lnTo>
                  <a:lnTo>
                    <a:pt x="762000" y="342900"/>
                  </a:lnTo>
                  <a:lnTo>
                    <a:pt x="762000" y="304800"/>
                  </a:lnTo>
                  <a:lnTo>
                    <a:pt x="749300" y="266700"/>
                  </a:lnTo>
                  <a:lnTo>
                    <a:pt x="723900" y="228600"/>
                  </a:lnTo>
                  <a:lnTo>
                    <a:pt x="711200" y="215900"/>
                  </a:lnTo>
                  <a:lnTo>
                    <a:pt x="685800" y="190500"/>
                  </a:lnTo>
                  <a:lnTo>
                    <a:pt x="673100" y="190500"/>
                  </a:lnTo>
                  <a:lnTo>
                    <a:pt x="647700" y="190500"/>
                  </a:lnTo>
                  <a:lnTo>
                    <a:pt x="647700" y="190500"/>
                  </a:lnTo>
                  <a:lnTo>
                    <a:pt x="647700" y="215900"/>
                  </a:lnTo>
                  <a:lnTo>
                    <a:pt x="673100" y="228600"/>
                  </a:lnTo>
                  <a:lnTo>
                    <a:pt x="698500" y="241300"/>
                  </a:lnTo>
                  <a:lnTo>
                    <a:pt x="723900" y="254000"/>
                  </a:lnTo>
                  <a:lnTo>
                    <a:pt x="787400" y="266700"/>
                  </a:lnTo>
                  <a:lnTo>
                    <a:pt x="825500" y="266700"/>
                  </a:lnTo>
                  <a:lnTo>
                    <a:pt x="876300" y="279400"/>
                  </a:lnTo>
                  <a:lnTo>
                    <a:pt x="914400" y="279400"/>
                  </a:lnTo>
                  <a:lnTo>
                    <a:pt x="952500" y="26670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Freeform 149"/>
            <p:cNvSpPr/>
            <p:nvPr/>
          </p:nvSpPr>
          <p:spPr>
            <a:xfrm>
              <a:off x="7188200" y="3213100"/>
              <a:ext cx="368301" cy="12701"/>
            </a:xfrm>
            <a:custGeom>
              <a:avLst/>
              <a:gdLst/>
              <a:ahLst/>
              <a:cxnLst/>
              <a:rect l="0" t="0" r="0" b="0"/>
              <a:pathLst>
                <a:path w="368301" h="12701">
                  <a:moveTo>
                    <a:pt x="0" y="12700"/>
                  </a:moveTo>
                  <a:lnTo>
                    <a:pt x="63500" y="12700"/>
                  </a:lnTo>
                  <a:lnTo>
                    <a:pt x="139700" y="0"/>
                  </a:lnTo>
                  <a:lnTo>
                    <a:pt x="215900" y="0"/>
                  </a:lnTo>
                  <a:lnTo>
                    <a:pt x="292100" y="0"/>
                  </a:lnTo>
                  <a:lnTo>
                    <a:pt x="368300" y="0"/>
                  </a:lnTo>
                </a:path>
              </a:pathLst>
            </a:custGeom>
            <a:ln w="45720" cap="flat" cmpd="sng" algn="ctr">
              <a:solidFill>
                <a:srgbClr val="005EFF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Freeform 150"/>
            <p:cNvSpPr/>
            <p:nvPr/>
          </p:nvSpPr>
          <p:spPr>
            <a:xfrm>
              <a:off x="6400800" y="2781300"/>
              <a:ext cx="1612901" cy="1257301"/>
            </a:xfrm>
            <a:custGeom>
              <a:avLst/>
              <a:gdLst/>
              <a:ahLst/>
              <a:cxnLst/>
              <a:rect l="0" t="0" r="0" b="0"/>
              <a:pathLst>
                <a:path w="1612901" h="1257301">
                  <a:moveTo>
                    <a:pt x="1612900" y="0"/>
                  </a:moveTo>
                  <a:lnTo>
                    <a:pt x="1612900" y="12700"/>
                  </a:lnTo>
                  <a:lnTo>
                    <a:pt x="1587500" y="12700"/>
                  </a:lnTo>
                  <a:lnTo>
                    <a:pt x="1574800" y="25400"/>
                  </a:lnTo>
                  <a:lnTo>
                    <a:pt x="1549400" y="50800"/>
                  </a:lnTo>
                  <a:lnTo>
                    <a:pt x="1511300" y="88900"/>
                  </a:lnTo>
                  <a:lnTo>
                    <a:pt x="1460500" y="127000"/>
                  </a:lnTo>
                  <a:lnTo>
                    <a:pt x="1397000" y="177800"/>
                  </a:lnTo>
                  <a:lnTo>
                    <a:pt x="1320800" y="241300"/>
                  </a:lnTo>
                  <a:lnTo>
                    <a:pt x="1244600" y="292100"/>
                  </a:lnTo>
                  <a:lnTo>
                    <a:pt x="1143000" y="368300"/>
                  </a:lnTo>
                  <a:lnTo>
                    <a:pt x="1041400" y="444500"/>
                  </a:lnTo>
                  <a:lnTo>
                    <a:pt x="927100" y="520700"/>
                  </a:lnTo>
                  <a:lnTo>
                    <a:pt x="812800" y="609600"/>
                  </a:lnTo>
                  <a:lnTo>
                    <a:pt x="698500" y="698500"/>
                  </a:lnTo>
                  <a:lnTo>
                    <a:pt x="596900" y="787400"/>
                  </a:lnTo>
                  <a:lnTo>
                    <a:pt x="482600" y="876300"/>
                  </a:lnTo>
                  <a:lnTo>
                    <a:pt x="393700" y="965200"/>
                  </a:lnTo>
                  <a:lnTo>
                    <a:pt x="292100" y="1041400"/>
                  </a:lnTo>
                  <a:lnTo>
                    <a:pt x="215900" y="1104900"/>
                  </a:lnTo>
                  <a:lnTo>
                    <a:pt x="139700" y="1168400"/>
                  </a:lnTo>
                  <a:lnTo>
                    <a:pt x="88900" y="1206500"/>
                  </a:lnTo>
                  <a:lnTo>
                    <a:pt x="50800" y="1244600"/>
                  </a:lnTo>
                  <a:lnTo>
                    <a:pt x="25400" y="1257300"/>
                  </a:lnTo>
                  <a:lnTo>
                    <a:pt x="12700" y="1257300"/>
                  </a:lnTo>
                  <a:lnTo>
                    <a:pt x="0" y="1244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Freeform 151"/>
            <p:cNvSpPr/>
            <p:nvPr/>
          </p:nvSpPr>
          <p:spPr>
            <a:xfrm>
              <a:off x="6540500" y="2616200"/>
              <a:ext cx="1333501" cy="1968501"/>
            </a:xfrm>
            <a:custGeom>
              <a:avLst/>
              <a:gdLst/>
              <a:ahLst/>
              <a:cxnLst/>
              <a:rect l="0" t="0" r="0" b="0"/>
              <a:pathLst>
                <a:path w="1333501" h="1968501">
                  <a:moveTo>
                    <a:pt x="0" y="0"/>
                  </a:moveTo>
                  <a:lnTo>
                    <a:pt x="38100" y="12700"/>
                  </a:lnTo>
                  <a:lnTo>
                    <a:pt x="63500" y="50800"/>
                  </a:lnTo>
                  <a:lnTo>
                    <a:pt x="101600" y="88900"/>
                  </a:lnTo>
                  <a:lnTo>
                    <a:pt x="139700" y="139700"/>
                  </a:lnTo>
                  <a:lnTo>
                    <a:pt x="190500" y="190500"/>
                  </a:lnTo>
                  <a:lnTo>
                    <a:pt x="228600" y="266700"/>
                  </a:lnTo>
                  <a:lnTo>
                    <a:pt x="292100" y="342900"/>
                  </a:lnTo>
                  <a:lnTo>
                    <a:pt x="342900" y="419100"/>
                  </a:lnTo>
                  <a:lnTo>
                    <a:pt x="406400" y="520700"/>
                  </a:lnTo>
                  <a:lnTo>
                    <a:pt x="482600" y="609600"/>
                  </a:lnTo>
                  <a:lnTo>
                    <a:pt x="533400" y="711200"/>
                  </a:lnTo>
                  <a:lnTo>
                    <a:pt x="609600" y="825500"/>
                  </a:lnTo>
                  <a:lnTo>
                    <a:pt x="673100" y="914400"/>
                  </a:lnTo>
                  <a:lnTo>
                    <a:pt x="736600" y="1028700"/>
                  </a:lnTo>
                  <a:lnTo>
                    <a:pt x="800100" y="1130300"/>
                  </a:lnTo>
                  <a:lnTo>
                    <a:pt x="876300" y="1244600"/>
                  </a:lnTo>
                  <a:lnTo>
                    <a:pt x="939800" y="1333500"/>
                  </a:lnTo>
                  <a:lnTo>
                    <a:pt x="1016000" y="1435100"/>
                  </a:lnTo>
                  <a:lnTo>
                    <a:pt x="1079500" y="1536700"/>
                  </a:lnTo>
                  <a:lnTo>
                    <a:pt x="1143000" y="1638300"/>
                  </a:lnTo>
                  <a:lnTo>
                    <a:pt x="1206500" y="1739900"/>
                  </a:lnTo>
                  <a:lnTo>
                    <a:pt x="1270000" y="1854200"/>
                  </a:lnTo>
                  <a:lnTo>
                    <a:pt x="1333500" y="19685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2197100" y="4330700"/>
              <a:ext cx="12701" cy="266701"/>
            </a:xfrm>
            <a:custGeom>
              <a:avLst/>
              <a:gdLst/>
              <a:ahLst/>
              <a:cxnLst/>
              <a:rect l="0" t="0" r="0" b="0"/>
              <a:pathLst>
                <a:path w="12701" h="266701">
                  <a:moveTo>
                    <a:pt x="0" y="0"/>
                  </a:moveTo>
                  <a:lnTo>
                    <a:pt x="0" y="0"/>
                  </a:lnTo>
                  <a:lnTo>
                    <a:pt x="0" y="254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0" y="114300"/>
                  </a:lnTo>
                  <a:lnTo>
                    <a:pt x="0" y="165100"/>
                  </a:lnTo>
                  <a:lnTo>
                    <a:pt x="0" y="203200"/>
                  </a:lnTo>
                  <a:lnTo>
                    <a:pt x="0" y="228600"/>
                  </a:lnTo>
                  <a:lnTo>
                    <a:pt x="0" y="254000"/>
                  </a:lnTo>
                  <a:lnTo>
                    <a:pt x="12700" y="2667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Freeform 153"/>
            <p:cNvSpPr/>
            <p:nvPr/>
          </p:nvSpPr>
          <p:spPr>
            <a:xfrm>
              <a:off x="2082800" y="4267200"/>
              <a:ext cx="330201" cy="63501"/>
            </a:xfrm>
            <a:custGeom>
              <a:avLst/>
              <a:gdLst/>
              <a:ahLst/>
              <a:cxnLst/>
              <a:rect l="0" t="0" r="0" b="0"/>
              <a:pathLst>
                <a:path w="330201" h="63501">
                  <a:moveTo>
                    <a:pt x="0" y="0"/>
                  </a:moveTo>
                  <a:lnTo>
                    <a:pt x="12700" y="0"/>
                  </a:lnTo>
                  <a:lnTo>
                    <a:pt x="38100" y="0"/>
                  </a:lnTo>
                  <a:lnTo>
                    <a:pt x="76200" y="0"/>
                  </a:lnTo>
                  <a:lnTo>
                    <a:pt x="127000" y="0"/>
                  </a:lnTo>
                  <a:lnTo>
                    <a:pt x="177800" y="0"/>
                  </a:lnTo>
                  <a:lnTo>
                    <a:pt x="228600" y="0"/>
                  </a:lnTo>
                  <a:lnTo>
                    <a:pt x="266700" y="12700"/>
                  </a:lnTo>
                  <a:lnTo>
                    <a:pt x="304800" y="25400"/>
                  </a:lnTo>
                  <a:lnTo>
                    <a:pt x="330200" y="25400"/>
                  </a:lnTo>
                  <a:lnTo>
                    <a:pt x="330200" y="50800"/>
                  </a:lnTo>
                  <a:lnTo>
                    <a:pt x="330200" y="635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Freeform 154"/>
            <p:cNvSpPr/>
            <p:nvPr/>
          </p:nvSpPr>
          <p:spPr>
            <a:xfrm>
              <a:off x="2146300" y="4521200"/>
              <a:ext cx="292101" cy="38101"/>
            </a:xfrm>
            <a:custGeom>
              <a:avLst/>
              <a:gdLst/>
              <a:ahLst/>
              <a:cxnLst/>
              <a:rect l="0" t="0" r="0" b="0"/>
              <a:pathLst>
                <a:path w="292101" h="38101">
                  <a:moveTo>
                    <a:pt x="0" y="12700"/>
                  </a:moveTo>
                  <a:lnTo>
                    <a:pt x="38100" y="0"/>
                  </a:lnTo>
                  <a:lnTo>
                    <a:pt x="88900" y="0"/>
                  </a:lnTo>
                  <a:lnTo>
                    <a:pt x="127000" y="0"/>
                  </a:lnTo>
                  <a:lnTo>
                    <a:pt x="190500" y="12700"/>
                  </a:lnTo>
                  <a:lnTo>
                    <a:pt x="228600" y="25400"/>
                  </a:lnTo>
                  <a:lnTo>
                    <a:pt x="254000" y="25400"/>
                  </a:lnTo>
                  <a:lnTo>
                    <a:pt x="266700" y="25400"/>
                  </a:lnTo>
                  <a:lnTo>
                    <a:pt x="279400" y="38100"/>
                  </a:lnTo>
                  <a:lnTo>
                    <a:pt x="292100" y="381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Freeform 155"/>
            <p:cNvSpPr/>
            <p:nvPr/>
          </p:nvSpPr>
          <p:spPr>
            <a:xfrm>
              <a:off x="2870200" y="4064000"/>
              <a:ext cx="520701" cy="444501"/>
            </a:xfrm>
            <a:custGeom>
              <a:avLst/>
              <a:gdLst/>
              <a:ahLst/>
              <a:cxnLst/>
              <a:rect l="0" t="0" r="0" b="0"/>
              <a:pathLst>
                <a:path w="520701" h="444501">
                  <a:moveTo>
                    <a:pt x="101600" y="203200"/>
                  </a:moveTo>
                  <a:lnTo>
                    <a:pt x="76200" y="190500"/>
                  </a:lnTo>
                  <a:lnTo>
                    <a:pt x="50800" y="215900"/>
                  </a:lnTo>
                  <a:lnTo>
                    <a:pt x="38100" y="241300"/>
                  </a:lnTo>
                  <a:lnTo>
                    <a:pt x="12700" y="279400"/>
                  </a:lnTo>
                  <a:lnTo>
                    <a:pt x="0" y="317500"/>
                  </a:lnTo>
                  <a:lnTo>
                    <a:pt x="12700" y="368300"/>
                  </a:lnTo>
                  <a:lnTo>
                    <a:pt x="25400" y="406400"/>
                  </a:lnTo>
                  <a:lnTo>
                    <a:pt x="50800" y="431800"/>
                  </a:lnTo>
                  <a:lnTo>
                    <a:pt x="76200" y="444500"/>
                  </a:lnTo>
                  <a:lnTo>
                    <a:pt x="101600" y="444500"/>
                  </a:lnTo>
                  <a:lnTo>
                    <a:pt x="127000" y="419100"/>
                  </a:lnTo>
                  <a:lnTo>
                    <a:pt x="139700" y="381000"/>
                  </a:lnTo>
                  <a:lnTo>
                    <a:pt x="152400" y="330200"/>
                  </a:lnTo>
                  <a:lnTo>
                    <a:pt x="165100" y="254000"/>
                  </a:lnTo>
                  <a:lnTo>
                    <a:pt x="165100" y="190500"/>
                  </a:lnTo>
                  <a:lnTo>
                    <a:pt x="152400" y="114300"/>
                  </a:lnTo>
                  <a:lnTo>
                    <a:pt x="152400" y="63500"/>
                  </a:lnTo>
                  <a:lnTo>
                    <a:pt x="152400" y="25400"/>
                  </a:lnTo>
                  <a:lnTo>
                    <a:pt x="127000" y="0"/>
                  </a:lnTo>
                  <a:lnTo>
                    <a:pt x="127000" y="12700"/>
                  </a:lnTo>
                  <a:lnTo>
                    <a:pt x="114300" y="38100"/>
                  </a:lnTo>
                  <a:lnTo>
                    <a:pt x="114300" y="88900"/>
                  </a:lnTo>
                  <a:lnTo>
                    <a:pt x="114300" y="152400"/>
                  </a:lnTo>
                  <a:lnTo>
                    <a:pt x="127000" y="215900"/>
                  </a:lnTo>
                  <a:lnTo>
                    <a:pt x="139700" y="279400"/>
                  </a:lnTo>
                  <a:lnTo>
                    <a:pt x="165100" y="330200"/>
                  </a:lnTo>
                  <a:lnTo>
                    <a:pt x="190500" y="368300"/>
                  </a:lnTo>
                  <a:lnTo>
                    <a:pt x="228600" y="393700"/>
                  </a:lnTo>
                  <a:lnTo>
                    <a:pt x="266700" y="393700"/>
                  </a:lnTo>
                  <a:lnTo>
                    <a:pt x="292100" y="368300"/>
                  </a:lnTo>
                  <a:lnTo>
                    <a:pt x="317500" y="342900"/>
                  </a:lnTo>
                  <a:lnTo>
                    <a:pt x="342900" y="292100"/>
                  </a:lnTo>
                  <a:lnTo>
                    <a:pt x="355600" y="254000"/>
                  </a:lnTo>
                  <a:lnTo>
                    <a:pt x="355600" y="228600"/>
                  </a:lnTo>
                  <a:lnTo>
                    <a:pt x="355600" y="215900"/>
                  </a:lnTo>
                  <a:lnTo>
                    <a:pt x="342900" y="215900"/>
                  </a:lnTo>
                  <a:lnTo>
                    <a:pt x="330200" y="228600"/>
                  </a:lnTo>
                  <a:lnTo>
                    <a:pt x="330200" y="254000"/>
                  </a:lnTo>
                  <a:lnTo>
                    <a:pt x="330200" y="292100"/>
                  </a:lnTo>
                  <a:lnTo>
                    <a:pt x="342900" y="330200"/>
                  </a:lnTo>
                  <a:lnTo>
                    <a:pt x="355600" y="368300"/>
                  </a:lnTo>
                  <a:lnTo>
                    <a:pt x="381000" y="406400"/>
                  </a:lnTo>
                  <a:lnTo>
                    <a:pt x="419100" y="419100"/>
                  </a:lnTo>
                  <a:lnTo>
                    <a:pt x="444500" y="419100"/>
                  </a:lnTo>
                  <a:lnTo>
                    <a:pt x="469900" y="406400"/>
                  </a:lnTo>
                  <a:lnTo>
                    <a:pt x="495300" y="381000"/>
                  </a:lnTo>
                  <a:lnTo>
                    <a:pt x="508000" y="342900"/>
                  </a:lnTo>
                  <a:lnTo>
                    <a:pt x="520700" y="292100"/>
                  </a:lnTo>
                  <a:lnTo>
                    <a:pt x="520700" y="228600"/>
                  </a:lnTo>
                  <a:lnTo>
                    <a:pt x="508000" y="190500"/>
                  </a:lnTo>
                  <a:lnTo>
                    <a:pt x="469900" y="152400"/>
                  </a:lnTo>
                  <a:lnTo>
                    <a:pt x="444500" y="139700"/>
                  </a:lnTo>
                  <a:lnTo>
                    <a:pt x="419100" y="152400"/>
                  </a:lnTo>
                  <a:lnTo>
                    <a:pt x="381000" y="165100"/>
                  </a:lnTo>
                  <a:lnTo>
                    <a:pt x="368300" y="203200"/>
                  </a:lnTo>
                  <a:lnTo>
                    <a:pt x="355600" y="254000"/>
                  </a:lnTo>
                  <a:lnTo>
                    <a:pt x="355600" y="279400"/>
                  </a:lnTo>
                  <a:lnTo>
                    <a:pt x="355600" y="304800"/>
                  </a:lnTo>
                  <a:lnTo>
                    <a:pt x="381000" y="3302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Freeform 156"/>
            <p:cNvSpPr/>
            <p:nvPr/>
          </p:nvSpPr>
          <p:spPr>
            <a:xfrm>
              <a:off x="3517900" y="4178300"/>
              <a:ext cx="152401" cy="228601"/>
            </a:xfrm>
            <a:custGeom>
              <a:avLst/>
              <a:gdLst/>
              <a:ahLst/>
              <a:cxnLst/>
              <a:rect l="0" t="0" r="0" b="0"/>
              <a:pathLst>
                <a:path w="152401" h="228601">
                  <a:moveTo>
                    <a:pt x="12700" y="50800"/>
                  </a:moveTo>
                  <a:lnTo>
                    <a:pt x="12700" y="114300"/>
                  </a:lnTo>
                  <a:lnTo>
                    <a:pt x="12700" y="152400"/>
                  </a:lnTo>
                  <a:lnTo>
                    <a:pt x="12700" y="190500"/>
                  </a:lnTo>
                  <a:lnTo>
                    <a:pt x="12700" y="228600"/>
                  </a:lnTo>
                  <a:lnTo>
                    <a:pt x="0" y="228600"/>
                  </a:lnTo>
                  <a:lnTo>
                    <a:pt x="0" y="228600"/>
                  </a:lnTo>
                  <a:lnTo>
                    <a:pt x="12700" y="215900"/>
                  </a:lnTo>
                  <a:lnTo>
                    <a:pt x="12700" y="177800"/>
                  </a:lnTo>
                  <a:lnTo>
                    <a:pt x="12700" y="127000"/>
                  </a:lnTo>
                  <a:lnTo>
                    <a:pt x="25400" y="76200"/>
                  </a:lnTo>
                  <a:lnTo>
                    <a:pt x="38100" y="38100"/>
                  </a:lnTo>
                  <a:lnTo>
                    <a:pt x="50800" y="25400"/>
                  </a:lnTo>
                  <a:lnTo>
                    <a:pt x="76200" y="0"/>
                  </a:lnTo>
                  <a:lnTo>
                    <a:pt x="88900" y="0"/>
                  </a:lnTo>
                  <a:lnTo>
                    <a:pt x="101600" y="25400"/>
                  </a:lnTo>
                  <a:lnTo>
                    <a:pt x="114300" y="50800"/>
                  </a:lnTo>
                  <a:lnTo>
                    <a:pt x="127000" y="76200"/>
                  </a:lnTo>
                  <a:lnTo>
                    <a:pt x="127000" y="127000"/>
                  </a:lnTo>
                  <a:lnTo>
                    <a:pt x="127000" y="165100"/>
                  </a:lnTo>
                  <a:lnTo>
                    <a:pt x="127000" y="177800"/>
                  </a:lnTo>
                  <a:lnTo>
                    <a:pt x="139700" y="203200"/>
                  </a:lnTo>
                  <a:lnTo>
                    <a:pt x="152400" y="2032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Freeform 157"/>
            <p:cNvSpPr/>
            <p:nvPr/>
          </p:nvSpPr>
          <p:spPr>
            <a:xfrm>
              <a:off x="3721100" y="4203700"/>
              <a:ext cx="50801" cy="76201"/>
            </a:xfrm>
            <a:custGeom>
              <a:avLst/>
              <a:gdLst/>
              <a:ahLst/>
              <a:cxnLst/>
              <a:rect l="0" t="0" r="0" b="0"/>
              <a:pathLst>
                <a:path w="50801" h="76201">
                  <a:moveTo>
                    <a:pt x="0" y="0"/>
                  </a:moveTo>
                  <a:lnTo>
                    <a:pt x="0" y="38100"/>
                  </a:lnTo>
                  <a:lnTo>
                    <a:pt x="12700" y="50800"/>
                  </a:lnTo>
                  <a:lnTo>
                    <a:pt x="25400" y="76200"/>
                  </a:lnTo>
                  <a:lnTo>
                    <a:pt x="50800" y="762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4013200" y="4000500"/>
              <a:ext cx="12701" cy="368301"/>
            </a:xfrm>
            <a:custGeom>
              <a:avLst/>
              <a:gdLst/>
              <a:ahLst/>
              <a:cxnLst/>
              <a:rect l="0" t="0" r="0" b="0"/>
              <a:pathLst>
                <a:path w="12701" h="368301">
                  <a:moveTo>
                    <a:pt x="0" y="0"/>
                  </a:moveTo>
                  <a:lnTo>
                    <a:pt x="12700" y="50800"/>
                  </a:lnTo>
                  <a:lnTo>
                    <a:pt x="12700" y="101600"/>
                  </a:lnTo>
                  <a:lnTo>
                    <a:pt x="12700" y="165100"/>
                  </a:lnTo>
                  <a:lnTo>
                    <a:pt x="12700" y="215900"/>
                  </a:lnTo>
                  <a:lnTo>
                    <a:pt x="0" y="279400"/>
                  </a:lnTo>
                  <a:lnTo>
                    <a:pt x="12700" y="317500"/>
                  </a:lnTo>
                  <a:lnTo>
                    <a:pt x="12700" y="355600"/>
                  </a:lnTo>
                  <a:lnTo>
                    <a:pt x="12700" y="368300"/>
                  </a:lnTo>
                  <a:lnTo>
                    <a:pt x="12700" y="368300"/>
                  </a:lnTo>
                  <a:lnTo>
                    <a:pt x="12700" y="3556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3937000" y="4178300"/>
              <a:ext cx="241301" cy="1"/>
            </a:xfrm>
            <a:custGeom>
              <a:avLst/>
              <a:gdLst/>
              <a:ahLst/>
              <a:cxnLst/>
              <a:rect l="0" t="0" r="0" b="0"/>
              <a:pathLst>
                <a:path w="241301" h="1">
                  <a:moveTo>
                    <a:pt x="0" y="0"/>
                  </a:moveTo>
                  <a:lnTo>
                    <a:pt x="25400" y="0"/>
                  </a:lnTo>
                  <a:lnTo>
                    <a:pt x="76200" y="0"/>
                  </a:lnTo>
                  <a:lnTo>
                    <a:pt x="127000" y="0"/>
                  </a:lnTo>
                  <a:lnTo>
                    <a:pt x="190500" y="0"/>
                  </a:lnTo>
                  <a:lnTo>
                    <a:pt x="241300" y="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4394200" y="4127500"/>
              <a:ext cx="342901" cy="228601"/>
            </a:xfrm>
            <a:custGeom>
              <a:avLst/>
              <a:gdLst/>
              <a:ahLst/>
              <a:cxnLst/>
              <a:rect l="0" t="0" r="0" b="0"/>
              <a:pathLst>
                <a:path w="342901" h="228601">
                  <a:moveTo>
                    <a:pt x="0" y="165100"/>
                  </a:moveTo>
                  <a:lnTo>
                    <a:pt x="63500" y="127000"/>
                  </a:lnTo>
                  <a:lnTo>
                    <a:pt x="114300" y="101600"/>
                  </a:lnTo>
                  <a:lnTo>
                    <a:pt x="152400" y="76200"/>
                  </a:lnTo>
                  <a:lnTo>
                    <a:pt x="165100" y="38100"/>
                  </a:lnTo>
                  <a:lnTo>
                    <a:pt x="165100" y="12700"/>
                  </a:lnTo>
                  <a:lnTo>
                    <a:pt x="152400" y="0"/>
                  </a:lnTo>
                  <a:lnTo>
                    <a:pt x="127000" y="0"/>
                  </a:lnTo>
                  <a:lnTo>
                    <a:pt x="88900" y="12700"/>
                  </a:lnTo>
                  <a:lnTo>
                    <a:pt x="50800" y="38100"/>
                  </a:lnTo>
                  <a:lnTo>
                    <a:pt x="25400" y="76200"/>
                  </a:lnTo>
                  <a:lnTo>
                    <a:pt x="12700" y="114300"/>
                  </a:lnTo>
                  <a:lnTo>
                    <a:pt x="12700" y="152400"/>
                  </a:lnTo>
                  <a:lnTo>
                    <a:pt x="38100" y="190500"/>
                  </a:lnTo>
                  <a:lnTo>
                    <a:pt x="76200" y="203200"/>
                  </a:lnTo>
                  <a:lnTo>
                    <a:pt x="114300" y="228600"/>
                  </a:lnTo>
                  <a:lnTo>
                    <a:pt x="152400" y="228600"/>
                  </a:lnTo>
                  <a:lnTo>
                    <a:pt x="190500" y="228600"/>
                  </a:lnTo>
                  <a:lnTo>
                    <a:pt x="228600" y="203200"/>
                  </a:lnTo>
                  <a:lnTo>
                    <a:pt x="266700" y="177800"/>
                  </a:lnTo>
                  <a:lnTo>
                    <a:pt x="292100" y="139700"/>
                  </a:lnTo>
                  <a:lnTo>
                    <a:pt x="317500" y="88900"/>
                  </a:lnTo>
                  <a:lnTo>
                    <a:pt x="317500" y="63500"/>
                  </a:lnTo>
                  <a:lnTo>
                    <a:pt x="317500" y="38100"/>
                  </a:lnTo>
                  <a:lnTo>
                    <a:pt x="317500" y="12700"/>
                  </a:lnTo>
                  <a:lnTo>
                    <a:pt x="304800" y="25400"/>
                  </a:lnTo>
                  <a:lnTo>
                    <a:pt x="304800" y="50800"/>
                  </a:lnTo>
                  <a:lnTo>
                    <a:pt x="304800" y="76200"/>
                  </a:lnTo>
                  <a:lnTo>
                    <a:pt x="304800" y="114300"/>
                  </a:lnTo>
                  <a:lnTo>
                    <a:pt x="317500" y="152400"/>
                  </a:lnTo>
                  <a:lnTo>
                    <a:pt x="317500" y="190500"/>
                  </a:lnTo>
                  <a:lnTo>
                    <a:pt x="330200" y="203200"/>
                  </a:lnTo>
                  <a:lnTo>
                    <a:pt x="342900" y="228600"/>
                  </a:lnTo>
                  <a:lnTo>
                    <a:pt x="342900" y="2286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Freeform 161"/>
            <p:cNvSpPr/>
            <p:nvPr/>
          </p:nvSpPr>
          <p:spPr>
            <a:xfrm>
              <a:off x="4673600" y="3975100"/>
              <a:ext cx="25401" cy="1"/>
            </a:xfrm>
            <a:custGeom>
              <a:avLst/>
              <a:gdLst/>
              <a:ahLst/>
              <a:cxnLst/>
              <a:rect l="0" t="0" r="0" b="0"/>
              <a:pathLst>
                <a:path w="25401" h="1">
                  <a:moveTo>
                    <a:pt x="0" y="0"/>
                  </a:moveTo>
                  <a:lnTo>
                    <a:pt x="12700" y="0"/>
                  </a:lnTo>
                  <a:lnTo>
                    <a:pt x="25400" y="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Freeform 162"/>
            <p:cNvSpPr/>
            <p:nvPr/>
          </p:nvSpPr>
          <p:spPr>
            <a:xfrm>
              <a:off x="4902200" y="3987800"/>
              <a:ext cx="38101" cy="393701"/>
            </a:xfrm>
            <a:custGeom>
              <a:avLst/>
              <a:gdLst/>
              <a:ahLst/>
              <a:cxnLst/>
              <a:rect l="0" t="0" r="0" b="0"/>
              <a:pathLst>
                <a:path w="38101" h="393701">
                  <a:moveTo>
                    <a:pt x="0" y="0"/>
                  </a:moveTo>
                  <a:lnTo>
                    <a:pt x="0" y="25400"/>
                  </a:lnTo>
                  <a:lnTo>
                    <a:pt x="12700" y="76200"/>
                  </a:lnTo>
                  <a:lnTo>
                    <a:pt x="12700" y="127000"/>
                  </a:lnTo>
                  <a:lnTo>
                    <a:pt x="25400" y="177800"/>
                  </a:lnTo>
                  <a:lnTo>
                    <a:pt x="25400" y="228600"/>
                  </a:lnTo>
                  <a:lnTo>
                    <a:pt x="25400" y="292100"/>
                  </a:lnTo>
                  <a:lnTo>
                    <a:pt x="38100" y="330200"/>
                  </a:lnTo>
                  <a:lnTo>
                    <a:pt x="38100" y="368300"/>
                  </a:lnTo>
                  <a:lnTo>
                    <a:pt x="38100" y="381000"/>
                  </a:lnTo>
                  <a:lnTo>
                    <a:pt x="38100" y="3937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Freeform 163"/>
            <p:cNvSpPr/>
            <p:nvPr/>
          </p:nvSpPr>
          <p:spPr>
            <a:xfrm>
              <a:off x="4826000" y="3949700"/>
              <a:ext cx="571501" cy="381001"/>
            </a:xfrm>
            <a:custGeom>
              <a:avLst/>
              <a:gdLst/>
              <a:ahLst/>
              <a:cxnLst/>
              <a:rect l="0" t="0" r="0" b="0"/>
              <a:pathLst>
                <a:path w="571501" h="381001">
                  <a:moveTo>
                    <a:pt x="0" y="254000"/>
                  </a:moveTo>
                  <a:lnTo>
                    <a:pt x="25400" y="254000"/>
                  </a:lnTo>
                  <a:lnTo>
                    <a:pt x="50800" y="266700"/>
                  </a:lnTo>
                  <a:lnTo>
                    <a:pt x="88900" y="266700"/>
                  </a:lnTo>
                  <a:lnTo>
                    <a:pt x="127000" y="266700"/>
                  </a:lnTo>
                  <a:lnTo>
                    <a:pt x="152400" y="266700"/>
                  </a:lnTo>
                  <a:lnTo>
                    <a:pt x="177800" y="254000"/>
                  </a:lnTo>
                  <a:lnTo>
                    <a:pt x="203200" y="228600"/>
                  </a:lnTo>
                  <a:lnTo>
                    <a:pt x="215900" y="190500"/>
                  </a:lnTo>
                  <a:lnTo>
                    <a:pt x="228600" y="152400"/>
                  </a:lnTo>
                  <a:lnTo>
                    <a:pt x="241300" y="114300"/>
                  </a:lnTo>
                  <a:lnTo>
                    <a:pt x="228600" y="63500"/>
                  </a:lnTo>
                  <a:lnTo>
                    <a:pt x="228600" y="25400"/>
                  </a:lnTo>
                  <a:lnTo>
                    <a:pt x="215900" y="0"/>
                  </a:lnTo>
                  <a:lnTo>
                    <a:pt x="215900" y="0"/>
                  </a:lnTo>
                  <a:lnTo>
                    <a:pt x="215900" y="0"/>
                  </a:lnTo>
                  <a:lnTo>
                    <a:pt x="228600" y="25400"/>
                  </a:lnTo>
                  <a:lnTo>
                    <a:pt x="228600" y="50800"/>
                  </a:lnTo>
                  <a:lnTo>
                    <a:pt x="228600" y="101600"/>
                  </a:lnTo>
                  <a:lnTo>
                    <a:pt x="241300" y="152400"/>
                  </a:lnTo>
                  <a:lnTo>
                    <a:pt x="241300" y="215900"/>
                  </a:lnTo>
                  <a:lnTo>
                    <a:pt x="254000" y="266700"/>
                  </a:lnTo>
                  <a:lnTo>
                    <a:pt x="254000" y="304800"/>
                  </a:lnTo>
                  <a:lnTo>
                    <a:pt x="254000" y="330200"/>
                  </a:lnTo>
                  <a:lnTo>
                    <a:pt x="254000" y="342900"/>
                  </a:lnTo>
                  <a:lnTo>
                    <a:pt x="254000" y="342900"/>
                  </a:lnTo>
                  <a:lnTo>
                    <a:pt x="254000" y="330200"/>
                  </a:lnTo>
                  <a:lnTo>
                    <a:pt x="266700" y="292100"/>
                  </a:lnTo>
                  <a:lnTo>
                    <a:pt x="279400" y="254000"/>
                  </a:lnTo>
                  <a:lnTo>
                    <a:pt x="292100" y="215900"/>
                  </a:lnTo>
                  <a:lnTo>
                    <a:pt x="317500" y="190500"/>
                  </a:lnTo>
                  <a:lnTo>
                    <a:pt x="330200" y="165100"/>
                  </a:lnTo>
                  <a:lnTo>
                    <a:pt x="342900" y="165100"/>
                  </a:lnTo>
                  <a:lnTo>
                    <a:pt x="355600" y="177800"/>
                  </a:lnTo>
                  <a:lnTo>
                    <a:pt x="368300" y="190500"/>
                  </a:lnTo>
                  <a:lnTo>
                    <a:pt x="368300" y="215900"/>
                  </a:lnTo>
                  <a:lnTo>
                    <a:pt x="381000" y="254000"/>
                  </a:lnTo>
                  <a:lnTo>
                    <a:pt x="393700" y="292100"/>
                  </a:lnTo>
                  <a:lnTo>
                    <a:pt x="419100" y="317500"/>
                  </a:lnTo>
                  <a:lnTo>
                    <a:pt x="444500" y="342900"/>
                  </a:lnTo>
                  <a:lnTo>
                    <a:pt x="469900" y="355600"/>
                  </a:lnTo>
                  <a:lnTo>
                    <a:pt x="495300" y="355600"/>
                  </a:lnTo>
                  <a:lnTo>
                    <a:pt x="520700" y="342900"/>
                  </a:lnTo>
                  <a:lnTo>
                    <a:pt x="533400" y="317500"/>
                  </a:lnTo>
                  <a:lnTo>
                    <a:pt x="558800" y="292100"/>
                  </a:lnTo>
                  <a:lnTo>
                    <a:pt x="558800" y="254000"/>
                  </a:lnTo>
                  <a:lnTo>
                    <a:pt x="571500" y="215900"/>
                  </a:lnTo>
                  <a:lnTo>
                    <a:pt x="558800" y="190500"/>
                  </a:lnTo>
                  <a:lnTo>
                    <a:pt x="558800" y="177800"/>
                  </a:lnTo>
                  <a:lnTo>
                    <a:pt x="558800" y="165100"/>
                  </a:lnTo>
                  <a:lnTo>
                    <a:pt x="546100" y="177800"/>
                  </a:lnTo>
                  <a:lnTo>
                    <a:pt x="533400" y="190500"/>
                  </a:lnTo>
                  <a:lnTo>
                    <a:pt x="533400" y="228600"/>
                  </a:lnTo>
                  <a:lnTo>
                    <a:pt x="520700" y="266700"/>
                  </a:lnTo>
                  <a:lnTo>
                    <a:pt x="520700" y="304800"/>
                  </a:lnTo>
                  <a:lnTo>
                    <a:pt x="520700" y="342900"/>
                  </a:lnTo>
                  <a:lnTo>
                    <a:pt x="533400" y="381000"/>
                  </a:lnTo>
                  <a:lnTo>
                    <a:pt x="533400" y="381000"/>
                  </a:lnTo>
                  <a:lnTo>
                    <a:pt x="558800" y="381000"/>
                  </a:lnTo>
                  <a:lnTo>
                    <a:pt x="571500" y="3683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Freeform 164"/>
            <p:cNvSpPr/>
            <p:nvPr/>
          </p:nvSpPr>
          <p:spPr>
            <a:xfrm>
              <a:off x="5549900" y="4089400"/>
              <a:ext cx="241301" cy="203201"/>
            </a:xfrm>
            <a:custGeom>
              <a:avLst/>
              <a:gdLst/>
              <a:ahLst/>
              <a:cxnLst/>
              <a:rect l="0" t="0" r="0" b="0"/>
              <a:pathLst>
                <a:path w="241301" h="203201">
                  <a:moveTo>
                    <a:pt x="0" y="12700"/>
                  </a:moveTo>
                  <a:lnTo>
                    <a:pt x="0" y="50800"/>
                  </a:lnTo>
                  <a:lnTo>
                    <a:pt x="25400" y="88900"/>
                  </a:lnTo>
                  <a:lnTo>
                    <a:pt x="25400" y="127000"/>
                  </a:lnTo>
                  <a:lnTo>
                    <a:pt x="25400" y="165100"/>
                  </a:lnTo>
                  <a:lnTo>
                    <a:pt x="25400" y="190500"/>
                  </a:lnTo>
                  <a:lnTo>
                    <a:pt x="25400" y="203200"/>
                  </a:lnTo>
                  <a:lnTo>
                    <a:pt x="25400" y="203200"/>
                  </a:lnTo>
                  <a:lnTo>
                    <a:pt x="12700" y="190500"/>
                  </a:lnTo>
                  <a:lnTo>
                    <a:pt x="0" y="152400"/>
                  </a:lnTo>
                  <a:lnTo>
                    <a:pt x="0" y="114300"/>
                  </a:lnTo>
                  <a:lnTo>
                    <a:pt x="0" y="76200"/>
                  </a:lnTo>
                  <a:lnTo>
                    <a:pt x="0" y="50800"/>
                  </a:lnTo>
                  <a:lnTo>
                    <a:pt x="12700" y="25400"/>
                  </a:lnTo>
                  <a:lnTo>
                    <a:pt x="25400" y="12700"/>
                  </a:lnTo>
                  <a:lnTo>
                    <a:pt x="38100" y="0"/>
                  </a:lnTo>
                  <a:lnTo>
                    <a:pt x="50800" y="0"/>
                  </a:lnTo>
                  <a:lnTo>
                    <a:pt x="76200" y="0"/>
                  </a:lnTo>
                  <a:lnTo>
                    <a:pt x="114300" y="12700"/>
                  </a:lnTo>
                  <a:lnTo>
                    <a:pt x="152400" y="25400"/>
                  </a:lnTo>
                  <a:lnTo>
                    <a:pt x="190500" y="38100"/>
                  </a:lnTo>
                  <a:lnTo>
                    <a:pt x="241300" y="508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Freeform 165"/>
            <p:cNvSpPr/>
            <p:nvPr/>
          </p:nvSpPr>
          <p:spPr>
            <a:xfrm>
              <a:off x="2362200" y="4800600"/>
              <a:ext cx="50801" cy="292101"/>
            </a:xfrm>
            <a:custGeom>
              <a:avLst/>
              <a:gdLst/>
              <a:ahLst/>
              <a:cxnLst/>
              <a:rect l="0" t="0" r="0" b="0"/>
              <a:pathLst>
                <a:path w="50801" h="292101">
                  <a:moveTo>
                    <a:pt x="12700" y="0"/>
                  </a:moveTo>
                  <a:lnTo>
                    <a:pt x="12700" y="12700"/>
                  </a:lnTo>
                  <a:lnTo>
                    <a:pt x="12700" y="50800"/>
                  </a:lnTo>
                  <a:lnTo>
                    <a:pt x="12700" y="101600"/>
                  </a:lnTo>
                  <a:lnTo>
                    <a:pt x="12700" y="139700"/>
                  </a:lnTo>
                  <a:lnTo>
                    <a:pt x="25400" y="203200"/>
                  </a:lnTo>
                  <a:lnTo>
                    <a:pt x="25400" y="241300"/>
                  </a:lnTo>
                  <a:lnTo>
                    <a:pt x="25400" y="279400"/>
                  </a:lnTo>
                  <a:lnTo>
                    <a:pt x="25400" y="292100"/>
                  </a:lnTo>
                  <a:lnTo>
                    <a:pt x="25400" y="292100"/>
                  </a:lnTo>
                  <a:lnTo>
                    <a:pt x="25400" y="292100"/>
                  </a:lnTo>
                  <a:lnTo>
                    <a:pt x="25400" y="266700"/>
                  </a:lnTo>
                  <a:lnTo>
                    <a:pt x="12700" y="241300"/>
                  </a:lnTo>
                  <a:lnTo>
                    <a:pt x="12700" y="203200"/>
                  </a:lnTo>
                  <a:lnTo>
                    <a:pt x="12700" y="152400"/>
                  </a:lnTo>
                  <a:lnTo>
                    <a:pt x="12700" y="114300"/>
                  </a:lnTo>
                  <a:lnTo>
                    <a:pt x="12700" y="88900"/>
                  </a:lnTo>
                  <a:lnTo>
                    <a:pt x="12700" y="63500"/>
                  </a:lnTo>
                  <a:lnTo>
                    <a:pt x="12700" y="50800"/>
                  </a:lnTo>
                  <a:lnTo>
                    <a:pt x="12700" y="50800"/>
                  </a:lnTo>
                  <a:lnTo>
                    <a:pt x="12700" y="38100"/>
                  </a:lnTo>
                  <a:lnTo>
                    <a:pt x="0" y="38100"/>
                  </a:lnTo>
                  <a:lnTo>
                    <a:pt x="12700" y="50800"/>
                  </a:lnTo>
                  <a:lnTo>
                    <a:pt x="12700" y="50800"/>
                  </a:lnTo>
                  <a:lnTo>
                    <a:pt x="12700" y="63500"/>
                  </a:lnTo>
                  <a:lnTo>
                    <a:pt x="12700" y="63500"/>
                  </a:lnTo>
                  <a:lnTo>
                    <a:pt x="12700" y="63500"/>
                  </a:lnTo>
                  <a:lnTo>
                    <a:pt x="12700" y="63500"/>
                  </a:lnTo>
                  <a:lnTo>
                    <a:pt x="12700" y="76200"/>
                  </a:lnTo>
                  <a:lnTo>
                    <a:pt x="25400" y="76200"/>
                  </a:lnTo>
                  <a:lnTo>
                    <a:pt x="25400" y="88900"/>
                  </a:lnTo>
                  <a:lnTo>
                    <a:pt x="25400" y="88900"/>
                  </a:lnTo>
                  <a:lnTo>
                    <a:pt x="25400" y="101600"/>
                  </a:lnTo>
                  <a:lnTo>
                    <a:pt x="25400" y="101600"/>
                  </a:lnTo>
                  <a:lnTo>
                    <a:pt x="25400" y="114300"/>
                  </a:lnTo>
                  <a:lnTo>
                    <a:pt x="25400" y="127000"/>
                  </a:lnTo>
                  <a:lnTo>
                    <a:pt x="25400" y="139700"/>
                  </a:lnTo>
                  <a:lnTo>
                    <a:pt x="38100" y="165100"/>
                  </a:lnTo>
                  <a:lnTo>
                    <a:pt x="38100" y="177800"/>
                  </a:lnTo>
                  <a:lnTo>
                    <a:pt x="38100" y="203200"/>
                  </a:lnTo>
                  <a:lnTo>
                    <a:pt x="38100" y="215900"/>
                  </a:lnTo>
                  <a:lnTo>
                    <a:pt x="38100" y="228600"/>
                  </a:lnTo>
                  <a:lnTo>
                    <a:pt x="50800" y="241300"/>
                  </a:lnTo>
                  <a:lnTo>
                    <a:pt x="50800" y="254000"/>
                  </a:lnTo>
                  <a:lnTo>
                    <a:pt x="50800" y="266700"/>
                  </a:lnTo>
                  <a:lnTo>
                    <a:pt x="50800" y="279400"/>
                  </a:lnTo>
                  <a:lnTo>
                    <a:pt x="50800" y="279400"/>
                  </a:lnTo>
                  <a:lnTo>
                    <a:pt x="38100" y="292100"/>
                  </a:lnTo>
                  <a:lnTo>
                    <a:pt x="50800" y="292100"/>
                  </a:lnTo>
                  <a:lnTo>
                    <a:pt x="38100" y="2921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2374900" y="4711700"/>
              <a:ext cx="228601" cy="342901"/>
            </a:xfrm>
            <a:custGeom>
              <a:avLst/>
              <a:gdLst/>
              <a:ahLst/>
              <a:cxnLst/>
              <a:rect l="0" t="0" r="0" b="0"/>
              <a:pathLst>
                <a:path w="228601" h="342901">
                  <a:moveTo>
                    <a:pt x="0" y="0"/>
                  </a:moveTo>
                  <a:lnTo>
                    <a:pt x="12700" y="0"/>
                  </a:lnTo>
                  <a:lnTo>
                    <a:pt x="12700" y="12700"/>
                  </a:lnTo>
                  <a:lnTo>
                    <a:pt x="25400" y="25400"/>
                  </a:lnTo>
                  <a:lnTo>
                    <a:pt x="38100" y="50800"/>
                  </a:lnTo>
                  <a:lnTo>
                    <a:pt x="50800" y="76200"/>
                  </a:lnTo>
                  <a:lnTo>
                    <a:pt x="76200" y="114300"/>
                  </a:lnTo>
                  <a:lnTo>
                    <a:pt x="88900" y="152400"/>
                  </a:lnTo>
                  <a:lnTo>
                    <a:pt x="114300" y="190500"/>
                  </a:lnTo>
                  <a:lnTo>
                    <a:pt x="139700" y="241300"/>
                  </a:lnTo>
                  <a:lnTo>
                    <a:pt x="152400" y="279400"/>
                  </a:lnTo>
                  <a:lnTo>
                    <a:pt x="177800" y="304800"/>
                  </a:lnTo>
                  <a:lnTo>
                    <a:pt x="190500" y="330200"/>
                  </a:lnTo>
                  <a:lnTo>
                    <a:pt x="203200" y="342900"/>
                  </a:lnTo>
                  <a:lnTo>
                    <a:pt x="203200" y="342900"/>
                  </a:lnTo>
                  <a:lnTo>
                    <a:pt x="203200" y="317500"/>
                  </a:lnTo>
                  <a:lnTo>
                    <a:pt x="203200" y="292100"/>
                  </a:lnTo>
                  <a:lnTo>
                    <a:pt x="203200" y="254000"/>
                  </a:lnTo>
                  <a:lnTo>
                    <a:pt x="203200" y="203200"/>
                  </a:lnTo>
                  <a:lnTo>
                    <a:pt x="203200" y="152400"/>
                  </a:lnTo>
                  <a:lnTo>
                    <a:pt x="203200" y="114300"/>
                  </a:lnTo>
                  <a:lnTo>
                    <a:pt x="203200" y="76200"/>
                  </a:lnTo>
                  <a:lnTo>
                    <a:pt x="215900" y="50800"/>
                  </a:lnTo>
                  <a:lnTo>
                    <a:pt x="215900" y="25400"/>
                  </a:lnTo>
                  <a:lnTo>
                    <a:pt x="228600" y="127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2641600" y="4813300"/>
              <a:ext cx="190501" cy="254001"/>
            </a:xfrm>
            <a:custGeom>
              <a:avLst/>
              <a:gdLst/>
              <a:ahLst/>
              <a:cxnLst/>
              <a:rect l="0" t="0" r="0" b="0"/>
              <a:pathLst>
                <a:path w="190501" h="254001">
                  <a:moveTo>
                    <a:pt x="0" y="139700"/>
                  </a:moveTo>
                  <a:lnTo>
                    <a:pt x="38100" y="152400"/>
                  </a:lnTo>
                  <a:lnTo>
                    <a:pt x="76200" y="139700"/>
                  </a:lnTo>
                  <a:lnTo>
                    <a:pt x="88900" y="127000"/>
                  </a:lnTo>
                  <a:lnTo>
                    <a:pt x="114300" y="101600"/>
                  </a:lnTo>
                  <a:lnTo>
                    <a:pt x="127000" y="76200"/>
                  </a:lnTo>
                  <a:lnTo>
                    <a:pt x="127000" y="50800"/>
                  </a:lnTo>
                  <a:lnTo>
                    <a:pt x="127000" y="25400"/>
                  </a:lnTo>
                  <a:lnTo>
                    <a:pt x="114300" y="12700"/>
                  </a:lnTo>
                  <a:lnTo>
                    <a:pt x="101600" y="0"/>
                  </a:lnTo>
                  <a:lnTo>
                    <a:pt x="88900" y="0"/>
                  </a:lnTo>
                  <a:lnTo>
                    <a:pt x="76200" y="12700"/>
                  </a:lnTo>
                  <a:lnTo>
                    <a:pt x="76200" y="50800"/>
                  </a:lnTo>
                  <a:lnTo>
                    <a:pt x="76200" y="88900"/>
                  </a:lnTo>
                  <a:lnTo>
                    <a:pt x="88900" y="127000"/>
                  </a:lnTo>
                  <a:lnTo>
                    <a:pt x="101600" y="165100"/>
                  </a:lnTo>
                  <a:lnTo>
                    <a:pt x="127000" y="203200"/>
                  </a:lnTo>
                  <a:lnTo>
                    <a:pt x="152400" y="228600"/>
                  </a:lnTo>
                  <a:lnTo>
                    <a:pt x="190500" y="2540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2997200" y="4889500"/>
              <a:ext cx="38101" cy="165101"/>
            </a:xfrm>
            <a:custGeom>
              <a:avLst/>
              <a:gdLst/>
              <a:ahLst/>
              <a:cxnLst/>
              <a:rect l="0" t="0" r="0" b="0"/>
              <a:pathLst>
                <a:path w="38101" h="165101">
                  <a:moveTo>
                    <a:pt x="0" y="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12700" y="114300"/>
                  </a:lnTo>
                  <a:lnTo>
                    <a:pt x="25400" y="152400"/>
                  </a:lnTo>
                  <a:lnTo>
                    <a:pt x="25400" y="152400"/>
                  </a:lnTo>
                  <a:lnTo>
                    <a:pt x="25400" y="165100"/>
                  </a:lnTo>
                  <a:lnTo>
                    <a:pt x="38100" y="1651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2984500" y="472440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noFill/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3187700" y="4673600"/>
              <a:ext cx="50801" cy="368301"/>
            </a:xfrm>
            <a:custGeom>
              <a:avLst/>
              <a:gdLst/>
              <a:ahLst/>
              <a:cxnLst/>
              <a:rect l="0" t="0" r="0" b="0"/>
              <a:pathLst>
                <a:path w="50801" h="368301">
                  <a:moveTo>
                    <a:pt x="0" y="0"/>
                  </a:moveTo>
                  <a:lnTo>
                    <a:pt x="12700" y="38100"/>
                  </a:lnTo>
                  <a:lnTo>
                    <a:pt x="25400" y="76200"/>
                  </a:lnTo>
                  <a:lnTo>
                    <a:pt x="25400" y="139700"/>
                  </a:lnTo>
                  <a:lnTo>
                    <a:pt x="38100" y="190500"/>
                  </a:lnTo>
                  <a:lnTo>
                    <a:pt x="38100" y="228600"/>
                  </a:lnTo>
                  <a:lnTo>
                    <a:pt x="38100" y="279400"/>
                  </a:lnTo>
                  <a:lnTo>
                    <a:pt x="50800" y="317500"/>
                  </a:lnTo>
                  <a:lnTo>
                    <a:pt x="38100" y="342900"/>
                  </a:lnTo>
                  <a:lnTo>
                    <a:pt x="38100" y="355600"/>
                  </a:lnTo>
                  <a:lnTo>
                    <a:pt x="38100" y="3683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Freeform 171"/>
            <p:cNvSpPr/>
            <p:nvPr/>
          </p:nvSpPr>
          <p:spPr>
            <a:xfrm>
              <a:off x="3136900" y="4889500"/>
              <a:ext cx="203201" cy="38101"/>
            </a:xfrm>
            <a:custGeom>
              <a:avLst/>
              <a:gdLst/>
              <a:ahLst/>
              <a:cxnLst/>
              <a:rect l="0" t="0" r="0" b="0"/>
              <a:pathLst>
                <a:path w="203201" h="38101">
                  <a:moveTo>
                    <a:pt x="0" y="12700"/>
                  </a:moveTo>
                  <a:lnTo>
                    <a:pt x="12700" y="12700"/>
                  </a:lnTo>
                  <a:lnTo>
                    <a:pt x="50800" y="12700"/>
                  </a:lnTo>
                  <a:lnTo>
                    <a:pt x="88900" y="25400"/>
                  </a:lnTo>
                  <a:lnTo>
                    <a:pt x="114300" y="38100"/>
                  </a:lnTo>
                  <a:lnTo>
                    <a:pt x="152400" y="38100"/>
                  </a:lnTo>
                  <a:lnTo>
                    <a:pt x="165100" y="38100"/>
                  </a:lnTo>
                  <a:lnTo>
                    <a:pt x="190500" y="25400"/>
                  </a:lnTo>
                  <a:lnTo>
                    <a:pt x="203200" y="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Freeform 172"/>
            <p:cNvSpPr/>
            <p:nvPr/>
          </p:nvSpPr>
          <p:spPr>
            <a:xfrm>
              <a:off x="3365500" y="4673600"/>
              <a:ext cx="177801" cy="342901"/>
            </a:xfrm>
            <a:custGeom>
              <a:avLst/>
              <a:gdLst/>
              <a:ahLst/>
              <a:cxnLst/>
              <a:rect l="0" t="0" r="0" b="0"/>
              <a:pathLst>
                <a:path w="177801" h="342901">
                  <a:moveTo>
                    <a:pt x="0" y="0"/>
                  </a:moveTo>
                  <a:lnTo>
                    <a:pt x="12700" y="38100"/>
                  </a:lnTo>
                  <a:lnTo>
                    <a:pt x="12700" y="101600"/>
                  </a:lnTo>
                  <a:lnTo>
                    <a:pt x="12700" y="152400"/>
                  </a:lnTo>
                  <a:lnTo>
                    <a:pt x="25400" y="215900"/>
                  </a:lnTo>
                  <a:lnTo>
                    <a:pt x="25400" y="266700"/>
                  </a:lnTo>
                  <a:lnTo>
                    <a:pt x="25400" y="304800"/>
                  </a:lnTo>
                  <a:lnTo>
                    <a:pt x="25400" y="330200"/>
                  </a:lnTo>
                  <a:lnTo>
                    <a:pt x="38100" y="330200"/>
                  </a:lnTo>
                  <a:lnTo>
                    <a:pt x="38100" y="317500"/>
                  </a:lnTo>
                  <a:lnTo>
                    <a:pt x="38100" y="292100"/>
                  </a:lnTo>
                  <a:lnTo>
                    <a:pt x="38100" y="254000"/>
                  </a:lnTo>
                  <a:lnTo>
                    <a:pt x="50800" y="203200"/>
                  </a:lnTo>
                  <a:lnTo>
                    <a:pt x="76200" y="165100"/>
                  </a:lnTo>
                  <a:lnTo>
                    <a:pt x="88900" y="127000"/>
                  </a:lnTo>
                  <a:lnTo>
                    <a:pt x="114300" y="114300"/>
                  </a:lnTo>
                  <a:lnTo>
                    <a:pt x="127000" y="101600"/>
                  </a:lnTo>
                  <a:lnTo>
                    <a:pt x="139700" y="101600"/>
                  </a:lnTo>
                  <a:lnTo>
                    <a:pt x="152400" y="127000"/>
                  </a:lnTo>
                  <a:lnTo>
                    <a:pt x="152400" y="152400"/>
                  </a:lnTo>
                  <a:lnTo>
                    <a:pt x="165100" y="190500"/>
                  </a:lnTo>
                  <a:lnTo>
                    <a:pt x="165100" y="228600"/>
                  </a:lnTo>
                  <a:lnTo>
                    <a:pt x="165100" y="279400"/>
                  </a:lnTo>
                  <a:lnTo>
                    <a:pt x="177800" y="304800"/>
                  </a:lnTo>
                  <a:lnTo>
                    <a:pt x="177800" y="330200"/>
                  </a:lnTo>
                  <a:lnTo>
                    <a:pt x="177800" y="3429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Freeform 173"/>
            <p:cNvSpPr/>
            <p:nvPr/>
          </p:nvSpPr>
          <p:spPr>
            <a:xfrm>
              <a:off x="3594100" y="4787900"/>
              <a:ext cx="114301" cy="215901"/>
            </a:xfrm>
            <a:custGeom>
              <a:avLst/>
              <a:gdLst/>
              <a:ahLst/>
              <a:cxnLst/>
              <a:rect l="0" t="0" r="0" b="0"/>
              <a:pathLst>
                <a:path w="114301" h="215901">
                  <a:moveTo>
                    <a:pt x="0" y="127000"/>
                  </a:moveTo>
                  <a:lnTo>
                    <a:pt x="38100" y="114300"/>
                  </a:lnTo>
                  <a:lnTo>
                    <a:pt x="63500" y="88900"/>
                  </a:lnTo>
                  <a:lnTo>
                    <a:pt x="88900" y="63500"/>
                  </a:lnTo>
                  <a:lnTo>
                    <a:pt x="114300" y="38100"/>
                  </a:lnTo>
                  <a:lnTo>
                    <a:pt x="114300" y="25400"/>
                  </a:lnTo>
                  <a:lnTo>
                    <a:pt x="114300" y="0"/>
                  </a:lnTo>
                  <a:lnTo>
                    <a:pt x="88900" y="0"/>
                  </a:lnTo>
                  <a:lnTo>
                    <a:pt x="76200" y="0"/>
                  </a:lnTo>
                  <a:lnTo>
                    <a:pt x="50800" y="0"/>
                  </a:lnTo>
                  <a:lnTo>
                    <a:pt x="38100" y="25400"/>
                  </a:lnTo>
                  <a:lnTo>
                    <a:pt x="25400" y="50800"/>
                  </a:lnTo>
                  <a:lnTo>
                    <a:pt x="12700" y="76200"/>
                  </a:lnTo>
                  <a:lnTo>
                    <a:pt x="12700" y="114300"/>
                  </a:lnTo>
                  <a:lnTo>
                    <a:pt x="38100" y="152400"/>
                  </a:lnTo>
                  <a:lnTo>
                    <a:pt x="50800" y="177800"/>
                  </a:lnTo>
                  <a:lnTo>
                    <a:pt x="63500" y="190500"/>
                  </a:lnTo>
                  <a:lnTo>
                    <a:pt x="88900" y="2159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Freeform 174"/>
            <p:cNvSpPr/>
            <p:nvPr/>
          </p:nvSpPr>
          <p:spPr>
            <a:xfrm>
              <a:off x="3822700" y="4762500"/>
              <a:ext cx="152401" cy="241301"/>
            </a:xfrm>
            <a:custGeom>
              <a:avLst/>
              <a:gdLst/>
              <a:ahLst/>
              <a:cxnLst/>
              <a:rect l="0" t="0" r="0" b="0"/>
              <a:pathLst>
                <a:path w="152401" h="241301">
                  <a:moveTo>
                    <a:pt x="12700" y="139700"/>
                  </a:moveTo>
                  <a:lnTo>
                    <a:pt x="25400" y="177800"/>
                  </a:lnTo>
                  <a:lnTo>
                    <a:pt x="25400" y="203200"/>
                  </a:lnTo>
                  <a:lnTo>
                    <a:pt x="38100" y="228600"/>
                  </a:lnTo>
                  <a:lnTo>
                    <a:pt x="25400" y="241300"/>
                  </a:lnTo>
                  <a:lnTo>
                    <a:pt x="12700" y="241300"/>
                  </a:lnTo>
                  <a:lnTo>
                    <a:pt x="12700" y="228600"/>
                  </a:lnTo>
                  <a:lnTo>
                    <a:pt x="0" y="203200"/>
                  </a:lnTo>
                  <a:lnTo>
                    <a:pt x="0" y="165100"/>
                  </a:lnTo>
                  <a:lnTo>
                    <a:pt x="0" y="127000"/>
                  </a:lnTo>
                  <a:lnTo>
                    <a:pt x="0" y="88900"/>
                  </a:lnTo>
                  <a:lnTo>
                    <a:pt x="12700" y="50800"/>
                  </a:lnTo>
                  <a:lnTo>
                    <a:pt x="25400" y="25400"/>
                  </a:lnTo>
                  <a:lnTo>
                    <a:pt x="50800" y="12700"/>
                  </a:lnTo>
                  <a:lnTo>
                    <a:pt x="63500" y="0"/>
                  </a:lnTo>
                  <a:lnTo>
                    <a:pt x="88900" y="0"/>
                  </a:lnTo>
                  <a:lnTo>
                    <a:pt x="114300" y="12700"/>
                  </a:lnTo>
                  <a:lnTo>
                    <a:pt x="152400" y="25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Freeform 175"/>
            <p:cNvSpPr/>
            <p:nvPr/>
          </p:nvSpPr>
          <p:spPr>
            <a:xfrm>
              <a:off x="4279900" y="4521200"/>
              <a:ext cx="457201" cy="457201"/>
            </a:xfrm>
            <a:custGeom>
              <a:avLst/>
              <a:gdLst/>
              <a:ahLst/>
              <a:cxnLst/>
              <a:rect l="0" t="0" r="0" b="0"/>
              <a:pathLst>
                <a:path w="457201" h="457201">
                  <a:moveTo>
                    <a:pt x="152400" y="254000"/>
                  </a:moveTo>
                  <a:lnTo>
                    <a:pt x="127000" y="228600"/>
                  </a:lnTo>
                  <a:lnTo>
                    <a:pt x="88900" y="228600"/>
                  </a:lnTo>
                  <a:lnTo>
                    <a:pt x="50800" y="228600"/>
                  </a:lnTo>
                  <a:lnTo>
                    <a:pt x="38100" y="254000"/>
                  </a:lnTo>
                  <a:lnTo>
                    <a:pt x="12700" y="266700"/>
                  </a:lnTo>
                  <a:lnTo>
                    <a:pt x="0" y="304800"/>
                  </a:lnTo>
                  <a:lnTo>
                    <a:pt x="0" y="342900"/>
                  </a:lnTo>
                  <a:lnTo>
                    <a:pt x="0" y="381000"/>
                  </a:lnTo>
                  <a:lnTo>
                    <a:pt x="12700" y="419100"/>
                  </a:lnTo>
                  <a:lnTo>
                    <a:pt x="38100" y="444500"/>
                  </a:lnTo>
                  <a:lnTo>
                    <a:pt x="63500" y="457200"/>
                  </a:lnTo>
                  <a:lnTo>
                    <a:pt x="76200" y="457200"/>
                  </a:lnTo>
                  <a:lnTo>
                    <a:pt x="88900" y="457200"/>
                  </a:lnTo>
                  <a:lnTo>
                    <a:pt x="114300" y="419100"/>
                  </a:lnTo>
                  <a:lnTo>
                    <a:pt x="114300" y="381000"/>
                  </a:lnTo>
                  <a:lnTo>
                    <a:pt x="127000" y="330200"/>
                  </a:lnTo>
                  <a:lnTo>
                    <a:pt x="127000" y="266700"/>
                  </a:lnTo>
                  <a:lnTo>
                    <a:pt x="114300" y="215900"/>
                  </a:lnTo>
                  <a:lnTo>
                    <a:pt x="114300" y="152400"/>
                  </a:lnTo>
                  <a:lnTo>
                    <a:pt x="114300" y="101600"/>
                  </a:lnTo>
                  <a:lnTo>
                    <a:pt x="101600" y="63500"/>
                  </a:lnTo>
                  <a:lnTo>
                    <a:pt x="101600" y="25400"/>
                  </a:lnTo>
                  <a:lnTo>
                    <a:pt x="88900" y="0"/>
                  </a:lnTo>
                  <a:lnTo>
                    <a:pt x="88900" y="12700"/>
                  </a:lnTo>
                  <a:lnTo>
                    <a:pt x="88900" y="38100"/>
                  </a:lnTo>
                  <a:lnTo>
                    <a:pt x="88900" y="76200"/>
                  </a:lnTo>
                  <a:lnTo>
                    <a:pt x="88900" y="114300"/>
                  </a:lnTo>
                  <a:lnTo>
                    <a:pt x="101600" y="177800"/>
                  </a:lnTo>
                  <a:lnTo>
                    <a:pt x="114300" y="228600"/>
                  </a:lnTo>
                  <a:lnTo>
                    <a:pt x="127000" y="266700"/>
                  </a:lnTo>
                  <a:lnTo>
                    <a:pt x="165100" y="304800"/>
                  </a:lnTo>
                  <a:lnTo>
                    <a:pt x="190500" y="330200"/>
                  </a:lnTo>
                  <a:lnTo>
                    <a:pt x="228600" y="342900"/>
                  </a:lnTo>
                  <a:lnTo>
                    <a:pt x="241300" y="330200"/>
                  </a:lnTo>
                  <a:lnTo>
                    <a:pt x="266700" y="304800"/>
                  </a:lnTo>
                  <a:lnTo>
                    <a:pt x="292100" y="292100"/>
                  </a:lnTo>
                  <a:lnTo>
                    <a:pt x="304800" y="254000"/>
                  </a:lnTo>
                  <a:lnTo>
                    <a:pt x="304800" y="241300"/>
                  </a:lnTo>
                  <a:lnTo>
                    <a:pt x="304800" y="228600"/>
                  </a:lnTo>
                  <a:lnTo>
                    <a:pt x="304800" y="228600"/>
                  </a:lnTo>
                  <a:lnTo>
                    <a:pt x="304800" y="228600"/>
                  </a:lnTo>
                  <a:lnTo>
                    <a:pt x="292100" y="254000"/>
                  </a:lnTo>
                  <a:lnTo>
                    <a:pt x="292100" y="292100"/>
                  </a:lnTo>
                  <a:lnTo>
                    <a:pt x="304800" y="317500"/>
                  </a:lnTo>
                  <a:lnTo>
                    <a:pt x="317500" y="355600"/>
                  </a:lnTo>
                  <a:lnTo>
                    <a:pt x="342900" y="381000"/>
                  </a:lnTo>
                  <a:lnTo>
                    <a:pt x="355600" y="406400"/>
                  </a:lnTo>
                  <a:lnTo>
                    <a:pt x="393700" y="419100"/>
                  </a:lnTo>
                  <a:lnTo>
                    <a:pt x="419100" y="406400"/>
                  </a:lnTo>
                  <a:lnTo>
                    <a:pt x="431800" y="393700"/>
                  </a:lnTo>
                  <a:lnTo>
                    <a:pt x="444500" y="368300"/>
                  </a:lnTo>
                  <a:lnTo>
                    <a:pt x="457200" y="330200"/>
                  </a:lnTo>
                  <a:lnTo>
                    <a:pt x="457200" y="279400"/>
                  </a:lnTo>
                  <a:lnTo>
                    <a:pt x="431800" y="241300"/>
                  </a:lnTo>
                  <a:lnTo>
                    <a:pt x="419100" y="203200"/>
                  </a:lnTo>
                  <a:lnTo>
                    <a:pt x="393700" y="177800"/>
                  </a:lnTo>
                  <a:lnTo>
                    <a:pt x="368300" y="152400"/>
                  </a:lnTo>
                  <a:lnTo>
                    <a:pt x="342900" y="152400"/>
                  </a:lnTo>
                  <a:lnTo>
                    <a:pt x="330200" y="152400"/>
                  </a:lnTo>
                  <a:lnTo>
                    <a:pt x="317500" y="177800"/>
                  </a:lnTo>
                  <a:lnTo>
                    <a:pt x="317500" y="190500"/>
                  </a:lnTo>
                  <a:lnTo>
                    <a:pt x="317500" y="2159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Freeform 176"/>
            <p:cNvSpPr/>
            <p:nvPr/>
          </p:nvSpPr>
          <p:spPr>
            <a:xfrm>
              <a:off x="5105400" y="4597400"/>
              <a:ext cx="101601" cy="279401"/>
            </a:xfrm>
            <a:custGeom>
              <a:avLst/>
              <a:gdLst/>
              <a:ahLst/>
              <a:cxnLst/>
              <a:rect l="0" t="0" r="0" b="0"/>
              <a:pathLst>
                <a:path w="101601" h="279401">
                  <a:moveTo>
                    <a:pt x="0" y="0"/>
                  </a:moveTo>
                  <a:lnTo>
                    <a:pt x="12700" y="12700"/>
                  </a:lnTo>
                  <a:lnTo>
                    <a:pt x="12700" y="38100"/>
                  </a:lnTo>
                  <a:lnTo>
                    <a:pt x="12700" y="63500"/>
                  </a:lnTo>
                  <a:lnTo>
                    <a:pt x="25400" y="101600"/>
                  </a:lnTo>
                  <a:lnTo>
                    <a:pt x="25400" y="139700"/>
                  </a:lnTo>
                  <a:lnTo>
                    <a:pt x="25400" y="177800"/>
                  </a:lnTo>
                  <a:lnTo>
                    <a:pt x="50800" y="215900"/>
                  </a:lnTo>
                  <a:lnTo>
                    <a:pt x="63500" y="241300"/>
                  </a:lnTo>
                  <a:lnTo>
                    <a:pt x="76200" y="266700"/>
                  </a:lnTo>
                  <a:lnTo>
                    <a:pt x="88900" y="279400"/>
                  </a:lnTo>
                  <a:lnTo>
                    <a:pt x="101600" y="279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Freeform 177"/>
            <p:cNvSpPr/>
            <p:nvPr/>
          </p:nvSpPr>
          <p:spPr>
            <a:xfrm>
              <a:off x="4965700" y="4546600"/>
              <a:ext cx="317501" cy="50801"/>
            </a:xfrm>
            <a:custGeom>
              <a:avLst/>
              <a:gdLst/>
              <a:ahLst/>
              <a:cxnLst/>
              <a:rect l="0" t="0" r="0" b="0"/>
              <a:pathLst>
                <a:path w="317501" h="50801">
                  <a:moveTo>
                    <a:pt x="0" y="12700"/>
                  </a:moveTo>
                  <a:lnTo>
                    <a:pt x="38100" y="0"/>
                  </a:lnTo>
                  <a:lnTo>
                    <a:pt x="76200" y="0"/>
                  </a:lnTo>
                  <a:lnTo>
                    <a:pt x="114300" y="0"/>
                  </a:lnTo>
                  <a:lnTo>
                    <a:pt x="139700" y="0"/>
                  </a:lnTo>
                  <a:lnTo>
                    <a:pt x="190500" y="0"/>
                  </a:lnTo>
                  <a:lnTo>
                    <a:pt x="228600" y="12700"/>
                  </a:lnTo>
                  <a:lnTo>
                    <a:pt x="254000" y="12700"/>
                  </a:lnTo>
                  <a:lnTo>
                    <a:pt x="279400" y="25400"/>
                  </a:lnTo>
                  <a:lnTo>
                    <a:pt x="304800" y="38100"/>
                  </a:lnTo>
                  <a:lnTo>
                    <a:pt x="317500" y="508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Freeform 178"/>
            <p:cNvSpPr/>
            <p:nvPr/>
          </p:nvSpPr>
          <p:spPr>
            <a:xfrm>
              <a:off x="5016500" y="4775200"/>
              <a:ext cx="368301" cy="38101"/>
            </a:xfrm>
            <a:custGeom>
              <a:avLst/>
              <a:gdLst/>
              <a:ahLst/>
              <a:cxnLst/>
              <a:rect l="0" t="0" r="0" b="0"/>
              <a:pathLst>
                <a:path w="368301" h="38101">
                  <a:moveTo>
                    <a:pt x="0" y="0"/>
                  </a:moveTo>
                  <a:lnTo>
                    <a:pt x="38100" y="0"/>
                  </a:lnTo>
                  <a:lnTo>
                    <a:pt x="88900" y="0"/>
                  </a:lnTo>
                  <a:lnTo>
                    <a:pt x="139700" y="12700"/>
                  </a:lnTo>
                  <a:lnTo>
                    <a:pt x="177800" y="12700"/>
                  </a:lnTo>
                  <a:lnTo>
                    <a:pt x="228600" y="12700"/>
                  </a:lnTo>
                  <a:lnTo>
                    <a:pt x="254000" y="12700"/>
                  </a:lnTo>
                  <a:lnTo>
                    <a:pt x="292100" y="12700"/>
                  </a:lnTo>
                  <a:lnTo>
                    <a:pt x="317500" y="25400"/>
                  </a:lnTo>
                  <a:lnTo>
                    <a:pt x="342900" y="25400"/>
                  </a:lnTo>
                  <a:lnTo>
                    <a:pt x="368300" y="381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Freeform 179"/>
            <p:cNvSpPr/>
            <p:nvPr/>
          </p:nvSpPr>
          <p:spPr>
            <a:xfrm>
              <a:off x="2552700" y="5334000"/>
              <a:ext cx="609601" cy="355601"/>
            </a:xfrm>
            <a:custGeom>
              <a:avLst/>
              <a:gdLst/>
              <a:ahLst/>
              <a:cxnLst/>
              <a:rect l="0" t="0" r="0" b="0"/>
              <a:pathLst>
                <a:path w="609601" h="355601">
                  <a:moveTo>
                    <a:pt x="0" y="215900"/>
                  </a:moveTo>
                  <a:lnTo>
                    <a:pt x="12700" y="279400"/>
                  </a:lnTo>
                  <a:lnTo>
                    <a:pt x="12700" y="317500"/>
                  </a:lnTo>
                  <a:lnTo>
                    <a:pt x="12700" y="330200"/>
                  </a:lnTo>
                  <a:lnTo>
                    <a:pt x="12700" y="355600"/>
                  </a:lnTo>
                  <a:lnTo>
                    <a:pt x="12700" y="342900"/>
                  </a:lnTo>
                  <a:lnTo>
                    <a:pt x="12700" y="330200"/>
                  </a:lnTo>
                  <a:lnTo>
                    <a:pt x="0" y="292100"/>
                  </a:lnTo>
                  <a:lnTo>
                    <a:pt x="0" y="241300"/>
                  </a:lnTo>
                  <a:lnTo>
                    <a:pt x="12700" y="190500"/>
                  </a:lnTo>
                  <a:lnTo>
                    <a:pt x="12700" y="127000"/>
                  </a:lnTo>
                  <a:lnTo>
                    <a:pt x="25400" y="76200"/>
                  </a:lnTo>
                  <a:lnTo>
                    <a:pt x="25400" y="38100"/>
                  </a:lnTo>
                  <a:lnTo>
                    <a:pt x="50800" y="12700"/>
                  </a:lnTo>
                  <a:lnTo>
                    <a:pt x="63500" y="0"/>
                  </a:lnTo>
                  <a:lnTo>
                    <a:pt x="76200" y="12700"/>
                  </a:lnTo>
                  <a:lnTo>
                    <a:pt x="88900" y="25400"/>
                  </a:lnTo>
                  <a:lnTo>
                    <a:pt x="101600" y="63500"/>
                  </a:lnTo>
                  <a:lnTo>
                    <a:pt x="127000" y="101600"/>
                  </a:lnTo>
                  <a:lnTo>
                    <a:pt x="139700" y="165100"/>
                  </a:lnTo>
                  <a:lnTo>
                    <a:pt x="139700" y="215900"/>
                  </a:lnTo>
                  <a:lnTo>
                    <a:pt x="152400" y="254000"/>
                  </a:lnTo>
                  <a:lnTo>
                    <a:pt x="152400" y="279400"/>
                  </a:lnTo>
                  <a:lnTo>
                    <a:pt x="165100" y="279400"/>
                  </a:lnTo>
                  <a:lnTo>
                    <a:pt x="165100" y="279400"/>
                  </a:lnTo>
                  <a:lnTo>
                    <a:pt x="165100" y="254000"/>
                  </a:lnTo>
                  <a:lnTo>
                    <a:pt x="177800" y="215900"/>
                  </a:lnTo>
                  <a:lnTo>
                    <a:pt x="177800" y="165100"/>
                  </a:lnTo>
                  <a:lnTo>
                    <a:pt x="190500" y="127000"/>
                  </a:lnTo>
                  <a:lnTo>
                    <a:pt x="190500" y="88900"/>
                  </a:lnTo>
                  <a:lnTo>
                    <a:pt x="203200" y="63500"/>
                  </a:lnTo>
                  <a:lnTo>
                    <a:pt x="203200" y="63500"/>
                  </a:lnTo>
                  <a:lnTo>
                    <a:pt x="215900" y="63500"/>
                  </a:lnTo>
                  <a:lnTo>
                    <a:pt x="215900" y="88900"/>
                  </a:lnTo>
                  <a:lnTo>
                    <a:pt x="241300" y="127000"/>
                  </a:lnTo>
                  <a:lnTo>
                    <a:pt x="254000" y="165100"/>
                  </a:lnTo>
                  <a:lnTo>
                    <a:pt x="279400" y="203200"/>
                  </a:lnTo>
                  <a:lnTo>
                    <a:pt x="317500" y="241300"/>
                  </a:lnTo>
                  <a:lnTo>
                    <a:pt x="342900" y="266700"/>
                  </a:lnTo>
                  <a:lnTo>
                    <a:pt x="381000" y="279400"/>
                  </a:lnTo>
                  <a:lnTo>
                    <a:pt x="406400" y="279400"/>
                  </a:lnTo>
                  <a:lnTo>
                    <a:pt x="431800" y="266700"/>
                  </a:lnTo>
                  <a:lnTo>
                    <a:pt x="457200" y="241300"/>
                  </a:lnTo>
                  <a:lnTo>
                    <a:pt x="469900" y="203200"/>
                  </a:lnTo>
                  <a:lnTo>
                    <a:pt x="482600" y="165100"/>
                  </a:lnTo>
                  <a:lnTo>
                    <a:pt x="482600" y="114300"/>
                  </a:lnTo>
                  <a:lnTo>
                    <a:pt x="469900" y="76200"/>
                  </a:lnTo>
                  <a:lnTo>
                    <a:pt x="469900" y="50800"/>
                  </a:lnTo>
                  <a:lnTo>
                    <a:pt x="457200" y="50800"/>
                  </a:lnTo>
                  <a:lnTo>
                    <a:pt x="457200" y="50800"/>
                  </a:lnTo>
                  <a:lnTo>
                    <a:pt x="457200" y="63500"/>
                  </a:lnTo>
                  <a:lnTo>
                    <a:pt x="457200" y="101600"/>
                  </a:lnTo>
                  <a:lnTo>
                    <a:pt x="469900" y="139700"/>
                  </a:lnTo>
                  <a:lnTo>
                    <a:pt x="482600" y="203200"/>
                  </a:lnTo>
                  <a:lnTo>
                    <a:pt x="508000" y="241300"/>
                  </a:lnTo>
                  <a:lnTo>
                    <a:pt x="533400" y="292100"/>
                  </a:lnTo>
                  <a:lnTo>
                    <a:pt x="571500" y="330200"/>
                  </a:lnTo>
                  <a:lnTo>
                    <a:pt x="609600" y="3556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Freeform 180"/>
            <p:cNvSpPr/>
            <p:nvPr/>
          </p:nvSpPr>
          <p:spPr>
            <a:xfrm>
              <a:off x="3441700" y="5270500"/>
              <a:ext cx="520701" cy="342901"/>
            </a:xfrm>
            <a:custGeom>
              <a:avLst/>
              <a:gdLst/>
              <a:ahLst/>
              <a:cxnLst/>
              <a:rect l="0" t="0" r="0" b="0"/>
              <a:pathLst>
                <a:path w="520701" h="342901">
                  <a:moveTo>
                    <a:pt x="0" y="101600"/>
                  </a:moveTo>
                  <a:lnTo>
                    <a:pt x="0" y="165100"/>
                  </a:lnTo>
                  <a:lnTo>
                    <a:pt x="0" y="215900"/>
                  </a:lnTo>
                  <a:lnTo>
                    <a:pt x="12700" y="266700"/>
                  </a:lnTo>
                  <a:lnTo>
                    <a:pt x="12700" y="304800"/>
                  </a:lnTo>
                  <a:lnTo>
                    <a:pt x="12700" y="342900"/>
                  </a:lnTo>
                  <a:lnTo>
                    <a:pt x="12700" y="330200"/>
                  </a:lnTo>
                  <a:lnTo>
                    <a:pt x="0" y="304800"/>
                  </a:lnTo>
                  <a:lnTo>
                    <a:pt x="0" y="266700"/>
                  </a:lnTo>
                  <a:lnTo>
                    <a:pt x="0" y="203200"/>
                  </a:lnTo>
                  <a:lnTo>
                    <a:pt x="0" y="152400"/>
                  </a:lnTo>
                  <a:lnTo>
                    <a:pt x="12700" y="88900"/>
                  </a:lnTo>
                  <a:lnTo>
                    <a:pt x="25400" y="38100"/>
                  </a:lnTo>
                  <a:lnTo>
                    <a:pt x="38100" y="12700"/>
                  </a:lnTo>
                  <a:lnTo>
                    <a:pt x="50800" y="0"/>
                  </a:lnTo>
                  <a:lnTo>
                    <a:pt x="50800" y="0"/>
                  </a:lnTo>
                  <a:lnTo>
                    <a:pt x="63500" y="12700"/>
                  </a:lnTo>
                  <a:lnTo>
                    <a:pt x="63500" y="50800"/>
                  </a:lnTo>
                  <a:lnTo>
                    <a:pt x="76200" y="88900"/>
                  </a:lnTo>
                  <a:lnTo>
                    <a:pt x="88900" y="139700"/>
                  </a:lnTo>
                  <a:lnTo>
                    <a:pt x="114300" y="190500"/>
                  </a:lnTo>
                  <a:lnTo>
                    <a:pt x="127000" y="228600"/>
                  </a:lnTo>
                  <a:lnTo>
                    <a:pt x="165100" y="254000"/>
                  </a:lnTo>
                  <a:lnTo>
                    <a:pt x="190500" y="266700"/>
                  </a:lnTo>
                  <a:lnTo>
                    <a:pt x="203200" y="266700"/>
                  </a:lnTo>
                  <a:lnTo>
                    <a:pt x="228600" y="241300"/>
                  </a:lnTo>
                  <a:lnTo>
                    <a:pt x="241300" y="215900"/>
                  </a:lnTo>
                  <a:lnTo>
                    <a:pt x="254000" y="165100"/>
                  </a:lnTo>
                  <a:lnTo>
                    <a:pt x="254000" y="127000"/>
                  </a:lnTo>
                  <a:lnTo>
                    <a:pt x="254000" y="88900"/>
                  </a:lnTo>
                  <a:lnTo>
                    <a:pt x="241300" y="50800"/>
                  </a:lnTo>
                  <a:lnTo>
                    <a:pt x="228600" y="38100"/>
                  </a:lnTo>
                  <a:lnTo>
                    <a:pt x="228600" y="38100"/>
                  </a:lnTo>
                  <a:lnTo>
                    <a:pt x="215900" y="38100"/>
                  </a:lnTo>
                  <a:lnTo>
                    <a:pt x="215900" y="63500"/>
                  </a:lnTo>
                  <a:lnTo>
                    <a:pt x="228600" y="101600"/>
                  </a:lnTo>
                  <a:lnTo>
                    <a:pt x="228600" y="139700"/>
                  </a:lnTo>
                  <a:lnTo>
                    <a:pt x="254000" y="177800"/>
                  </a:lnTo>
                  <a:lnTo>
                    <a:pt x="279400" y="203200"/>
                  </a:lnTo>
                  <a:lnTo>
                    <a:pt x="317500" y="228600"/>
                  </a:lnTo>
                  <a:lnTo>
                    <a:pt x="355600" y="241300"/>
                  </a:lnTo>
                  <a:lnTo>
                    <a:pt x="381000" y="241300"/>
                  </a:lnTo>
                  <a:lnTo>
                    <a:pt x="406400" y="228600"/>
                  </a:lnTo>
                  <a:lnTo>
                    <a:pt x="431800" y="203200"/>
                  </a:lnTo>
                  <a:lnTo>
                    <a:pt x="457200" y="177800"/>
                  </a:lnTo>
                  <a:lnTo>
                    <a:pt x="457200" y="139700"/>
                  </a:lnTo>
                  <a:lnTo>
                    <a:pt x="469900" y="114300"/>
                  </a:lnTo>
                  <a:lnTo>
                    <a:pt x="469900" y="88900"/>
                  </a:lnTo>
                  <a:lnTo>
                    <a:pt x="469900" y="76200"/>
                  </a:lnTo>
                  <a:lnTo>
                    <a:pt x="469900" y="88900"/>
                  </a:lnTo>
                  <a:lnTo>
                    <a:pt x="469900" y="101600"/>
                  </a:lnTo>
                  <a:lnTo>
                    <a:pt x="469900" y="127000"/>
                  </a:lnTo>
                  <a:lnTo>
                    <a:pt x="482600" y="165100"/>
                  </a:lnTo>
                  <a:lnTo>
                    <a:pt x="495300" y="203200"/>
                  </a:lnTo>
                  <a:lnTo>
                    <a:pt x="495300" y="241300"/>
                  </a:lnTo>
                  <a:lnTo>
                    <a:pt x="508000" y="266700"/>
                  </a:lnTo>
                  <a:lnTo>
                    <a:pt x="508000" y="279400"/>
                  </a:lnTo>
                  <a:lnTo>
                    <a:pt x="520700" y="3048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Freeform 181"/>
            <p:cNvSpPr/>
            <p:nvPr/>
          </p:nvSpPr>
          <p:spPr>
            <a:xfrm>
              <a:off x="3911600" y="5181600"/>
              <a:ext cx="38101" cy="76201"/>
            </a:xfrm>
            <a:custGeom>
              <a:avLst/>
              <a:gdLst/>
              <a:ahLst/>
              <a:cxnLst/>
              <a:rect l="0" t="0" r="0" b="0"/>
              <a:pathLst>
                <a:path w="38101" h="76201">
                  <a:moveTo>
                    <a:pt x="0" y="0"/>
                  </a:moveTo>
                  <a:lnTo>
                    <a:pt x="0" y="12700"/>
                  </a:lnTo>
                  <a:lnTo>
                    <a:pt x="12700" y="25400"/>
                  </a:lnTo>
                  <a:lnTo>
                    <a:pt x="25400" y="50800"/>
                  </a:lnTo>
                  <a:lnTo>
                    <a:pt x="38100" y="762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Freeform 182"/>
            <p:cNvSpPr/>
            <p:nvPr/>
          </p:nvSpPr>
          <p:spPr>
            <a:xfrm>
              <a:off x="4025900" y="5270500"/>
              <a:ext cx="190501" cy="609601"/>
            </a:xfrm>
            <a:custGeom>
              <a:avLst/>
              <a:gdLst/>
              <a:ahLst/>
              <a:cxnLst/>
              <a:rect l="0" t="0" r="0" b="0"/>
              <a:pathLst>
                <a:path w="190501" h="609601">
                  <a:moveTo>
                    <a:pt x="114300" y="50800"/>
                  </a:moveTo>
                  <a:lnTo>
                    <a:pt x="101600" y="25400"/>
                  </a:lnTo>
                  <a:lnTo>
                    <a:pt x="76200" y="12700"/>
                  </a:lnTo>
                  <a:lnTo>
                    <a:pt x="63500" y="0"/>
                  </a:lnTo>
                  <a:lnTo>
                    <a:pt x="25400" y="0"/>
                  </a:lnTo>
                  <a:lnTo>
                    <a:pt x="12700" y="12700"/>
                  </a:lnTo>
                  <a:lnTo>
                    <a:pt x="0" y="25400"/>
                  </a:lnTo>
                  <a:lnTo>
                    <a:pt x="0" y="50800"/>
                  </a:lnTo>
                  <a:lnTo>
                    <a:pt x="0" y="76200"/>
                  </a:lnTo>
                  <a:lnTo>
                    <a:pt x="12700" y="114300"/>
                  </a:lnTo>
                  <a:lnTo>
                    <a:pt x="38100" y="139700"/>
                  </a:lnTo>
                  <a:lnTo>
                    <a:pt x="50800" y="152400"/>
                  </a:lnTo>
                  <a:lnTo>
                    <a:pt x="63500" y="165100"/>
                  </a:lnTo>
                  <a:lnTo>
                    <a:pt x="76200" y="165100"/>
                  </a:lnTo>
                  <a:lnTo>
                    <a:pt x="88900" y="152400"/>
                  </a:lnTo>
                  <a:lnTo>
                    <a:pt x="101600" y="114300"/>
                  </a:lnTo>
                  <a:lnTo>
                    <a:pt x="101600" y="88900"/>
                  </a:lnTo>
                  <a:lnTo>
                    <a:pt x="101600" y="63500"/>
                  </a:lnTo>
                  <a:lnTo>
                    <a:pt x="101600" y="50800"/>
                  </a:lnTo>
                  <a:lnTo>
                    <a:pt x="101600" y="38100"/>
                  </a:lnTo>
                  <a:lnTo>
                    <a:pt x="114300" y="38100"/>
                  </a:lnTo>
                  <a:lnTo>
                    <a:pt x="114300" y="50800"/>
                  </a:lnTo>
                  <a:lnTo>
                    <a:pt x="127000" y="63500"/>
                  </a:lnTo>
                  <a:lnTo>
                    <a:pt x="139700" y="101600"/>
                  </a:lnTo>
                  <a:lnTo>
                    <a:pt x="152400" y="139700"/>
                  </a:lnTo>
                  <a:lnTo>
                    <a:pt x="165100" y="190500"/>
                  </a:lnTo>
                  <a:lnTo>
                    <a:pt x="177800" y="266700"/>
                  </a:lnTo>
                  <a:lnTo>
                    <a:pt x="190500" y="330200"/>
                  </a:lnTo>
                  <a:lnTo>
                    <a:pt x="190500" y="406400"/>
                  </a:lnTo>
                  <a:lnTo>
                    <a:pt x="190500" y="469900"/>
                  </a:lnTo>
                  <a:lnTo>
                    <a:pt x="165100" y="520700"/>
                  </a:lnTo>
                  <a:lnTo>
                    <a:pt x="139700" y="558800"/>
                  </a:lnTo>
                  <a:lnTo>
                    <a:pt x="101600" y="584200"/>
                  </a:lnTo>
                  <a:lnTo>
                    <a:pt x="63500" y="609600"/>
                  </a:lnTo>
                  <a:lnTo>
                    <a:pt x="38100" y="609600"/>
                  </a:lnTo>
                  <a:lnTo>
                    <a:pt x="12700" y="609600"/>
                  </a:lnTo>
                  <a:lnTo>
                    <a:pt x="0" y="609600"/>
                  </a:lnTo>
                  <a:lnTo>
                    <a:pt x="0" y="5842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Freeform 183"/>
            <p:cNvSpPr/>
            <p:nvPr/>
          </p:nvSpPr>
          <p:spPr>
            <a:xfrm>
              <a:off x="4254500" y="5080000"/>
              <a:ext cx="241301" cy="431801"/>
            </a:xfrm>
            <a:custGeom>
              <a:avLst/>
              <a:gdLst/>
              <a:ahLst/>
              <a:cxnLst/>
              <a:rect l="0" t="0" r="0" b="0"/>
              <a:pathLst>
                <a:path w="241301" h="431801">
                  <a:moveTo>
                    <a:pt x="0" y="0"/>
                  </a:moveTo>
                  <a:lnTo>
                    <a:pt x="25400" y="38100"/>
                  </a:lnTo>
                  <a:lnTo>
                    <a:pt x="25400" y="88900"/>
                  </a:lnTo>
                  <a:lnTo>
                    <a:pt x="38100" y="139700"/>
                  </a:lnTo>
                  <a:lnTo>
                    <a:pt x="38100" y="203200"/>
                  </a:lnTo>
                  <a:lnTo>
                    <a:pt x="63500" y="266700"/>
                  </a:lnTo>
                  <a:lnTo>
                    <a:pt x="63500" y="317500"/>
                  </a:lnTo>
                  <a:lnTo>
                    <a:pt x="76200" y="355600"/>
                  </a:lnTo>
                  <a:lnTo>
                    <a:pt x="76200" y="381000"/>
                  </a:lnTo>
                  <a:lnTo>
                    <a:pt x="76200" y="381000"/>
                  </a:lnTo>
                  <a:lnTo>
                    <a:pt x="76200" y="381000"/>
                  </a:lnTo>
                  <a:lnTo>
                    <a:pt x="76200" y="355600"/>
                  </a:lnTo>
                  <a:lnTo>
                    <a:pt x="76200" y="317500"/>
                  </a:lnTo>
                  <a:lnTo>
                    <a:pt x="76200" y="279400"/>
                  </a:lnTo>
                  <a:lnTo>
                    <a:pt x="88900" y="228600"/>
                  </a:lnTo>
                  <a:lnTo>
                    <a:pt x="101600" y="190500"/>
                  </a:lnTo>
                  <a:lnTo>
                    <a:pt x="114300" y="165100"/>
                  </a:lnTo>
                  <a:lnTo>
                    <a:pt x="127000" y="152400"/>
                  </a:lnTo>
                  <a:lnTo>
                    <a:pt x="139700" y="152400"/>
                  </a:lnTo>
                  <a:lnTo>
                    <a:pt x="152400" y="152400"/>
                  </a:lnTo>
                  <a:lnTo>
                    <a:pt x="165100" y="177800"/>
                  </a:lnTo>
                  <a:lnTo>
                    <a:pt x="177800" y="203200"/>
                  </a:lnTo>
                  <a:lnTo>
                    <a:pt x="177800" y="241300"/>
                  </a:lnTo>
                  <a:lnTo>
                    <a:pt x="190500" y="279400"/>
                  </a:lnTo>
                  <a:lnTo>
                    <a:pt x="190500" y="317500"/>
                  </a:lnTo>
                  <a:lnTo>
                    <a:pt x="203200" y="355600"/>
                  </a:lnTo>
                  <a:lnTo>
                    <a:pt x="215900" y="393700"/>
                  </a:lnTo>
                  <a:lnTo>
                    <a:pt x="228600" y="419100"/>
                  </a:lnTo>
                  <a:lnTo>
                    <a:pt x="241300" y="4318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Freeform 184"/>
            <p:cNvSpPr/>
            <p:nvPr/>
          </p:nvSpPr>
          <p:spPr>
            <a:xfrm>
              <a:off x="4508500" y="5054600"/>
              <a:ext cx="88901" cy="406401"/>
            </a:xfrm>
            <a:custGeom>
              <a:avLst/>
              <a:gdLst/>
              <a:ahLst/>
              <a:cxnLst/>
              <a:rect l="0" t="0" r="0" b="0"/>
              <a:pathLst>
                <a:path w="88901" h="406401">
                  <a:moveTo>
                    <a:pt x="0" y="0"/>
                  </a:moveTo>
                  <a:lnTo>
                    <a:pt x="12700" y="38100"/>
                  </a:lnTo>
                  <a:lnTo>
                    <a:pt x="25400" y="76200"/>
                  </a:lnTo>
                  <a:lnTo>
                    <a:pt x="38100" y="114300"/>
                  </a:lnTo>
                  <a:lnTo>
                    <a:pt x="50800" y="152400"/>
                  </a:lnTo>
                  <a:lnTo>
                    <a:pt x="50800" y="215900"/>
                  </a:lnTo>
                  <a:lnTo>
                    <a:pt x="63500" y="266700"/>
                  </a:lnTo>
                  <a:lnTo>
                    <a:pt x="76200" y="304800"/>
                  </a:lnTo>
                  <a:lnTo>
                    <a:pt x="76200" y="355600"/>
                  </a:lnTo>
                  <a:lnTo>
                    <a:pt x="76200" y="381000"/>
                  </a:lnTo>
                  <a:lnTo>
                    <a:pt x="88900" y="406400"/>
                  </a:lnTo>
                  <a:lnTo>
                    <a:pt x="76200" y="406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>
              <a:off x="4470400" y="5270500"/>
              <a:ext cx="241301" cy="76201"/>
            </a:xfrm>
            <a:custGeom>
              <a:avLst/>
              <a:gdLst/>
              <a:ahLst/>
              <a:cxnLst/>
              <a:rect l="0" t="0" r="0" b="0"/>
              <a:pathLst>
                <a:path w="241301" h="76201">
                  <a:moveTo>
                    <a:pt x="0" y="0"/>
                  </a:moveTo>
                  <a:lnTo>
                    <a:pt x="12700" y="0"/>
                  </a:lnTo>
                  <a:lnTo>
                    <a:pt x="50800" y="12700"/>
                  </a:lnTo>
                  <a:lnTo>
                    <a:pt x="76200" y="25400"/>
                  </a:lnTo>
                  <a:lnTo>
                    <a:pt x="114300" y="38100"/>
                  </a:lnTo>
                  <a:lnTo>
                    <a:pt x="152400" y="50800"/>
                  </a:lnTo>
                  <a:lnTo>
                    <a:pt x="177800" y="76200"/>
                  </a:lnTo>
                  <a:lnTo>
                    <a:pt x="203200" y="76200"/>
                  </a:lnTo>
                  <a:lnTo>
                    <a:pt x="228600" y="76200"/>
                  </a:lnTo>
                  <a:lnTo>
                    <a:pt x="241300" y="635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4686300" y="5054600"/>
              <a:ext cx="317501" cy="457201"/>
            </a:xfrm>
            <a:custGeom>
              <a:avLst/>
              <a:gdLst/>
              <a:ahLst/>
              <a:cxnLst/>
              <a:rect l="0" t="0" r="0" b="0"/>
              <a:pathLst>
                <a:path w="317501" h="457201">
                  <a:moveTo>
                    <a:pt x="0" y="0"/>
                  </a:moveTo>
                  <a:lnTo>
                    <a:pt x="12700" y="38100"/>
                  </a:lnTo>
                  <a:lnTo>
                    <a:pt x="12700" y="88900"/>
                  </a:lnTo>
                  <a:lnTo>
                    <a:pt x="25400" y="152400"/>
                  </a:lnTo>
                  <a:lnTo>
                    <a:pt x="25400" y="215900"/>
                  </a:lnTo>
                  <a:lnTo>
                    <a:pt x="38100" y="279400"/>
                  </a:lnTo>
                  <a:lnTo>
                    <a:pt x="50800" y="342900"/>
                  </a:lnTo>
                  <a:lnTo>
                    <a:pt x="50800" y="381000"/>
                  </a:lnTo>
                  <a:lnTo>
                    <a:pt x="50800" y="419100"/>
                  </a:lnTo>
                  <a:lnTo>
                    <a:pt x="50800" y="419100"/>
                  </a:lnTo>
                  <a:lnTo>
                    <a:pt x="38100" y="419100"/>
                  </a:lnTo>
                  <a:lnTo>
                    <a:pt x="25400" y="393700"/>
                  </a:lnTo>
                  <a:lnTo>
                    <a:pt x="25400" y="368300"/>
                  </a:lnTo>
                  <a:lnTo>
                    <a:pt x="25400" y="330200"/>
                  </a:lnTo>
                  <a:lnTo>
                    <a:pt x="25400" y="279400"/>
                  </a:lnTo>
                  <a:lnTo>
                    <a:pt x="25400" y="241300"/>
                  </a:lnTo>
                  <a:lnTo>
                    <a:pt x="38100" y="215900"/>
                  </a:lnTo>
                  <a:lnTo>
                    <a:pt x="50800" y="190500"/>
                  </a:lnTo>
                  <a:lnTo>
                    <a:pt x="63500" y="190500"/>
                  </a:lnTo>
                  <a:lnTo>
                    <a:pt x="76200" y="190500"/>
                  </a:lnTo>
                  <a:lnTo>
                    <a:pt x="88900" y="203200"/>
                  </a:lnTo>
                  <a:lnTo>
                    <a:pt x="101600" y="228600"/>
                  </a:lnTo>
                  <a:lnTo>
                    <a:pt x="101600" y="254000"/>
                  </a:lnTo>
                  <a:lnTo>
                    <a:pt x="101600" y="292100"/>
                  </a:lnTo>
                  <a:lnTo>
                    <a:pt x="114300" y="330200"/>
                  </a:lnTo>
                  <a:lnTo>
                    <a:pt x="127000" y="368300"/>
                  </a:lnTo>
                  <a:lnTo>
                    <a:pt x="139700" y="406400"/>
                  </a:lnTo>
                  <a:lnTo>
                    <a:pt x="165100" y="444500"/>
                  </a:lnTo>
                  <a:lnTo>
                    <a:pt x="177800" y="457200"/>
                  </a:lnTo>
                  <a:lnTo>
                    <a:pt x="215900" y="457200"/>
                  </a:lnTo>
                  <a:lnTo>
                    <a:pt x="241300" y="457200"/>
                  </a:lnTo>
                  <a:lnTo>
                    <a:pt x="266700" y="444500"/>
                  </a:lnTo>
                  <a:lnTo>
                    <a:pt x="292100" y="419100"/>
                  </a:lnTo>
                  <a:lnTo>
                    <a:pt x="304800" y="381000"/>
                  </a:lnTo>
                  <a:lnTo>
                    <a:pt x="317500" y="342900"/>
                  </a:lnTo>
                  <a:lnTo>
                    <a:pt x="317500" y="304800"/>
                  </a:lnTo>
                  <a:lnTo>
                    <a:pt x="304800" y="279400"/>
                  </a:lnTo>
                  <a:lnTo>
                    <a:pt x="292100" y="254000"/>
                  </a:lnTo>
                  <a:lnTo>
                    <a:pt x="279400" y="228600"/>
                  </a:lnTo>
                  <a:lnTo>
                    <a:pt x="266700" y="228600"/>
                  </a:lnTo>
                  <a:lnTo>
                    <a:pt x="254000" y="228600"/>
                  </a:lnTo>
                  <a:lnTo>
                    <a:pt x="241300" y="241300"/>
                  </a:lnTo>
                  <a:lnTo>
                    <a:pt x="241300" y="266700"/>
                  </a:lnTo>
                  <a:lnTo>
                    <a:pt x="241300" y="292100"/>
                  </a:lnTo>
                  <a:lnTo>
                    <a:pt x="241300" y="330200"/>
                  </a:lnTo>
                  <a:lnTo>
                    <a:pt x="254000" y="368300"/>
                  </a:lnTo>
                  <a:lnTo>
                    <a:pt x="266700" y="406400"/>
                  </a:lnTo>
                  <a:lnTo>
                    <a:pt x="279400" y="419100"/>
                  </a:lnTo>
                  <a:lnTo>
                    <a:pt x="292100" y="444500"/>
                  </a:lnTo>
                  <a:lnTo>
                    <a:pt x="317500" y="4445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5092700" y="5219700"/>
              <a:ext cx="190501" cy="266701"/>
            </a:xfrm>
            <a:custGeom>
              <a:avLst/>
              <a:gdLst/>
              <a:ahLst/>
              <a:cxnLst/>
              <a:rect l="0" t="0" r="0" b="0"/>
              <a:pathLst>
                <a:path w="190501" h="266701">
                  <a:moveTo>
                    <a:pt x="0" y="63500"/>
                  </a:moveTo>
                  <a:lnTo>
                    <a:pt x="12700" y="101600"/>
                  </a:lnTo>
                  <a:lnTo>
                    <a:pt x="25400" y="139700"/>
                  </a:lnTo>
                  <a:lnTo>
                    <a:pt x="38100" y="190500"/>
                  </a:lnTo>
                  <a:lnTo>
                    <a:pt x="38100" y="228600"/>
                  </a:lnTo>
                  <a:lnTo>
                    <a:pt x="38100" y="254000"/>
                  </a:lnTo>
                  <a:lnTo>
                    <a:pt x="50800" y="266700"/>
                  </a:lnTo>
                  <a:lnTo>
                    <a:pt x="38100" y="254000"/>
                  </a:lnTo>
                  <a:lnTo>
                    <a:pt x="38100" y="254000"/>
                  </a:lnTo>
                  <a:lnTo>
                    <a:pt x="38100" y="215900"/>
                  </a:lnTo>
                  <a:lnTo>
                    <a:pt x="38100" y="190500"/>
                  </a:lnTo>
                  <a:lnTo>
                    <a:pt x="38100" y="139700"/>
                  </a:lnTo>
                  <a:lnTo>
                    <a:pt x="25400" y="101600"/>
                  </a:lnTo>
                  <a:lnTo>
                    <a:pt x="25400" y="63500"/>
                  </a:lnTo>
                  <a:lnTo>
                    <a:pt x="38100" y="38100"/>
                  </a:lnTo>
                  <a:lnTo>
                    <a:pt x="50800" y="12700"/>
                  </a:lnTo>
                  <a:lnTo>
                    <a:pt x="63500" y="12700"/>
                  </a:lnTo>
                  <a:lnTo>
                    <a:pt x="88900" y="0"/>
                  </a:lnTo>
                  <a:lnTo>
                    <a:pt x="114300" y="0"/>
                  </a:lnTo>
                  <a:lnTo>
                    <a:pt x="152400" y="12700"/>
                  </a:lnTo>
                  <a:lnTo>
                    <a:pt x="190500" y="25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Freeform 188"/>
            <p:cNvSpPr/>
            <p:nvPr/>
          </p:nvSpPr>
          <p:spPr>
            <a:xfrm>
              <a:off x="5321300" y="5435600"/>
              <a:ext cx="25401" cy="25401"/>
            </a:xfrm>
            <a:custGeom>
              <a:avLst/>
              <a:gdLst/>
              <a:ahLst/>
              <a:cxnLst/>
              <a:rect l="0" t="0" r="0" b="0"/>
              <a:pathLst>
                <a:path w="25401" h="25401">
                  <a:moveTo>
                    <a:pt x="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5400" y="25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1651000" y="647700"/>
            <a:ext cx="6273801" cy="2717801"/>
            <a:chOff x="1651000" y="647700"/>
            <a:chExt cx="6273801" cy="2717801"/>
          </a:xfrm>
        </p:grpSpPr>
        <p:sp>
          <p:nvSpPr>
            <p:cNvPr id="225" name="Freeform 224"/>
            <p:cNvSpPr/>
            <p:nvPr/>
          </p:nvSpPr>
          <p:spPr>
            <a:xfrm>
              <a:off x="1778000" y="2108200"/>
              <a:ext cx="63501" cy="317501"/>
            </a:xfrm>
            <a:custGeom>
              <a:avLst/>
              <a:gdLst/>
              <a:ahLst/>
              <a:cxnLst/>
              <a:rect l="0" t="0" r="0" b="0"/>
              <a:pathLst>
                <a:path w="63501" h="317501">
                  <a:moveTo>
                    <a:pt x="63500" y="0"/>
                  </a:moveTo>
                  <a:lnTo>
                    <a:pt x="50800" y="12700"/>
                  </a:lnTo>
                  <a:lnTo>
                    <a:pt x="50800" y="12700"/>
                  </a:lnTo>
                  <a:lnTo>
                    <a:pt x="50800" y="50800"/>
                  </a:lnTo>
                  <a:lnTo>
                    <a:pt x="38100" y="76200"/>
                  </a:lnTo>
                  <a:lnTo>
                    <a:pt x="38100" y="114300"/>
                  </a:lnTo>
                  <a:lnTo>
                    <a:pt x="25400" y="165100"/>
                  </a:lnTo>
                  <a:lnTo>
                    <a:pt x="12700" y="203200"/>
                  </a:lnTo>
                  <a:lnTo>
                    <a:pt x="0" y="241300"/>
                  </a:lnTo>
                  <a:lnTo>
                    <a:pt x="0" y="279400"/>
                  </a:lnTo>
                  <a:lnTo>
                    <a:pt x="0" y="304800"/>
                  </a:lnTo>
                  <a:lnTo>
                    <a:pt x="0" y="317500"/>
                  </a:lnTo>
                  <a:lnTo>
                    <a:pt x="0" y="2921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Freeform 225"/>
            <p:cNvSpPr/>
            <p:nvPr/>
          </p:nvSpPr>
          <p:spPr>
            <a:xfrm>
              <a:off x="1676400" y="2057400"/>
              <a:ext cx="368301" cy="101601"/>
            </a:xfrm>
            <a:custGeom>
              <a:avLst/>
              <a:gdLst/>
              <a:ahLst/>
              <a:cxnLst/>
              <a:rect l="0" t="0" r="0" b="0"/>
              <a:pathLst>
                <a:path w="368301" h="101601">
                  <a:moveTo>
                    <a:pt x="0" y="0"/>
                  </a:moveTo>
                  <a:lnTo>
                    <a:pt x="12700" y="0"/>
                  </a:lnTo>
                  <a:lnTo>
                    <a:pt x="50800" y="12700"/>
                  </a:lnTo>
                  <a:lnTo>
                    <a:pt x="88900" y="12700"/>
                  </a:lnTo>
                  <a:lnTo>
                    <a:pt x="127000" y="25400"/>
                  </a:lnTo>
                  <a:lnTo>
                    <a:pt x="177800" y="38100"/>
                  </a:lnTo>
                  <a:lnTo>
                    <a:pt x="241300" y="50800"/>
                  </a:lnTo>
                  <a:lnTo>
                    <a:pt x="279400" y="63500"/>
                  </a:lnTo>
                  <a:lnTo>
                    <a:pt x="317500" y="76200"/>
                  </a:lnTo>
                  <a:lnTo>
                    <a:pt x="355600" y="88900"/>
                  </a:lnTo>
                  <a:lnTo>
                    <a:pt x="368300" y="1016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Freeform 226"/>
            <p:cNvSpPr/>
            <p:nvPr/>
          </p:nvSpPr>
          <p:spPr>
            <a:xfrm>
              <a:off x="1651000" y="2349500"/>
              <a:ext cx="482601" cy="25401"/>
            </a:xfrm>
            <a:custGeom>
              <a:avLst/>
              <a:gdLst/>
              <a:ahLst/>
              <a:cxnLst/>
              <a:rect l="0" t="0" r="0" b="0"/>
              <a:pathLst>
                <a:path w="482601" h="25401">
                  <a:moveTo>
                    <a:pt x="0" y="25400"/>
                  </a:moveTo>
                  <a:lnTo>
                    <a:pt x="38100" y="12700"/>
                  </a:lnTo>
                  <a:lnTo>
                    <a:pt x="88900" y="12700"/>
                  </a:lnTo>
                  <a:lnTo>
                    <a:pt x="165100" y="0"/>
                  </a:lnTo>
                  <a:lnTo>
                    <a:pt x="228600" y="0"/>
                  </a:lnTo>
                  <a:lnTo>
                    <a:pt x="292100" y="0"/>
                  </a:lnTo>
                  <a:lnTo>
                    <a:pt x="355600" y="0"/>
                  </a:lnTo>
                  <a:lnTo>
                    <a:pt x="431800" y="12700"/>
                  </a:lnTo>
                  <a:lnTo>
                    <a:pt x="482600" y="254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Freeform 227"/>
            <p:cNvSpPr/>
            <p:nvPr/>
          </p:nvSpPr>
          <p:spPr>
            <a:xfrm>
              <a:off x="2514600" y="1968500"/>
              <a:ext cx="685801" cy="457201"/>
            </a:xfrm>
            <a:custGeom>
              <a:avLst/>
              <a:gdLst/>
              <a:ahLst/>
              <a:cxnLst/>
              <a:rect l="0" t="0" r="0" b="0"/>
              <a:pathLst>
                <a:path w="685801" h="457201">
                  <a:moveTo>
                    <a:pt x="63500" y="63500"/>
                  </a:moveTo>
                  <a:lnTo>
                    <a:pt x="63500" y="63500"/>
                  </a:lnTo>
                  <a:lnTo>
                    <a:pt x="63500" y="76200"/>
                  </a:lnTo>
                  <a:lnTo>
                    <a:pt x="63500" y="101600"/>
                  </a:lnTo>
                  <a:lnTo>
                    <a:pt x="63500" y="139700"/>
                  </a:lnTo>
                  <a:lnTo>
                    <a:pt x="63500" y="203200"/>
                  </a:lnTo>
                  <a:lnTo>
                    <a:pt x="63500" y="279400"/>
                  </a:lnTo>
                  <a:lnTo>
                    <a:pt x="63500" y="355600"/>
                  </a:lnTo>
                  <a:lnTo>
                    <a:pt x="63500" y="406400"/>
                  </a:lnTo>
                  <a:lnTo>
                    <a:pt x="50800" y="444500"/>
                  </a:lnTo>
                  <a:lnTo>
                    <a:pt x="38100" y="457200"/>
                  </a:lnTo>
                  <a:lnTo>
                    <a:pt x="25400" y="457200"/>
                  </a:lnTo>
                  <a:lnTo>
                    <a:pt x="12700" y="431800"/>
                  </a:lnTo>
                  <a:lnTo>
                    <a:pt x="0" y="381000"/>
                  </a:lnTo>
                  <a:lnTo>
                    <a:pt x="12700" y="304800"/>
                  </a:lnTo>
                  <a:lnTo>
                    <a:pt x="12700" y="228600"/>
                  </a:lnTo>
                  <a:lnTo>
                    <a:pt x="50800" y="152400"/>
                  </a:lnTo>
                  <a:lnTo>
                    <a:pt x="76200" y="101600"/>
                  </a:lnTo>
                  <a:lnTo>
                    <a:pt x="101600" y="88900"/>
                  </a:lnTo>
                  <a:lnTo>
                    <a:pt x="114300" y="101600"/>
                  </a:lnTo>
                  <a:lnTo>
                    <a:pt x="127000" y="127000"/>
                  </a:lnTo>
                  <a:lnTo>
                    <a:pt x="127000" y="190500"/>
                  </a:lnTo>
                  <a:lnTo>
                    <a:pt x="139700" y="254000"/>
                  </a:lnTo>
                  <a:lnTo>
                    <a:pt x="152400" y="304800"/>
                  </a:lnTo>
                  <a:lnTo>
                    <a:pt x="177800" y="355600"/>
                  </a:lnTo>
                  <a:lnTo>
                    <a:pt x="203200" y="381000"/>
                  </a:lnTo>
                  <a:lnTo>
                    <a:pt x="241300" y="381000"/>
                  </a:lnTo>
                  <a:lnTo>
                    <a:pt x="266700" y="368300"/>
                  </a:lnTo>
                  <a:lnTo>
                    <a:pt x="304800" y="330200"/>
                  </a:lnTo>
                  <a:lnTo>
                    <a:pt x="342900" y="266700"/>
                  </a:lnTo>
                  <a:lnTo>
                    <a:pt x="368300" y="190500"/>
                  </a:lnTo>
                  <a:lnTo>
                    <a:pt x="393700" y="139700"/>
                  </a:lnTo>
                  <a:lnTo>
                    <a:pt x="393700" y="101600"/>
                  </a:lnTo>
                  <a:lnTo>
                    <a:pt x="393700" y="76200"/>
                  </a:lnTo>
                  <a:lnTo>
                    <a:pt x="368300" y="76200"/>
                  </a:lnTo>
                  <a:lnTo>
                    <a:pt x="355600" y="76200"/>
                  </a:lnTo>
                  <a:lnTo>
                    <a:pt x="342900" y="114300"/>
                  </a:lnTo>
                  <a:lnTo>
                    <a:pt x="330200" y="152400"/>
                  </a:lnTo>
                  <a:lnTo>
                    <a:pt x="317500" y="228600"/>
                  </a:lnTo>
                  <a:lnTo>
                    <a:pt x="330200" y="292100"/>
                  </a:lnTo>
                  <a:lnTo>
                    <a:pt x="355600" y="330200"/>
                  </a:lnTo>
                  <a:lnTo>
                    <a:pt x="368300" y="368300"/>
                  </a:lnTo>
                  <a:lnTo>
                    <a:pt x="406400" y="368300"/>
                  </a:lnTo>
                  <a:lnTo>
                    <a:pt x="444500" y="368300"/>
                  </a:lnTo>
                  <a:lnTo>
                    <a:pt x="469900" y="342900"/>
                  </a:lnTo>
                  <a:lnTo>
                    <a:pt x="508000" y="304800"/>
                  </a:lnTo>
                  <a:lnTo>
                    <a:pt x="546100" y="254000"/>
                  </a:lnTo>
                  <a:lnTo>
                    <a:pt x="571500" y="177800"/>
                  </a:lnTo>
                  <a:lnTo>
                    <a:pt x="596900" y="114300"/>
                  </a:lnTo>
                  <a:lnTo>
                    <a:pt x="596900" y="50800"/>
                  </a:lnTo>
                  <a:lnTo>
                    <a:pt x="596900" y="12700"/>
                  </a:lnTo>
                  <a:lnTo>
                    <a:pt x="584200" y="0"/>
                  </a:lnTo>
                  <a:lnTo>
                    <a:pt x="571500" y="25400"/>
                  </a:lnTo>
                  <a:lnTo>
                    <a:pt x="558800" y="50800"/>
                  </a:lnTo>
                  <a:lnTo>
                    <a:pt x="546100" y="114300"/>
                  </a:lnTo>
                  <a:lnTo>
                    <a:pt x="533400" y="190500"/>
                  </a:lnTo>
                  <a:lnTo>
                    <a:pt x="546100" y="266700"/>
                  </a:lnTo>
                  <a:lnTo>
                    <a:pt x="546100" y="317500"/>
                  </a:lnTo>
                  <a:lnTo>
                    <a:pt x="571500" y="342900"/>
                  </a:lnTo>
                  <a:lnTo>
                    <a:pt x="584200" y="368300"/>
                  </a:lnTo>
                  <a:lnTo>
                    <a:pt x="609600" y="355600"/>
                  </a:lnTo>
                  <a:lnTo>
                    <a:pt x="635000" y="330200"/>
                  </a:lnTo>
                  <a:lnTo>
                    <a:pt x="660400" y="292100"/>
                  </a:lnTo>
                  <a:lnTo>
                    <a:pt x="685800" y="2413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Freeform 228"/>
            <p:cNvSpPr/>
            <p:nvPr/>
          </p:nvSpPr>
          <p:spPr>
            <a:xfrm>
              <a:off x="3213100" y="1854200"/>
              <a:ext cx="304801" cy="596901"/>
            </a:xfrm>
            <a:custGeom>
              <a:avLst/>
              <a:gdLst/>
              <a:ahLst/>
              <a:cxnLst/>
              <a:rect l="0" t="0" r="0" b="0"/>
              <a:pathLst>
                <a:path w="304801" h="596901">
                  <a:moveTo>
                    <a:pt x="266700" y="165100"/>
                  </a:moveTo>
                  <a:lnTo>
                    <a:pt x="241300" y="152400"/>
                  </a:lnTo>
                  <a:lnTo>
                    <a:pt x="203200" y="177800"/>
                  </a:lnTo>
                  <a:lnTo>
                    <a:pt x="152400" y="190500"/>
                  </a:lnTo>
                  <a:lnTo>
                    <a:pt x="101600" y="241300"/>
                  </a:lnTo>
                  <a:lnTo>
                    <a:pt x="50800" y="304800"/>
                  </a:lnTo>
                  <a:lnTo>
                    <a:pt x="25400" y="381000"/>
                  </a:lnTo>
                  <a:lnTo>
                    <a:pt x="0" y="444500"/>
                  </a:lnTo>
                  <a:lnTo>
                    <a:pt x="0" y="495300"/>
                  </a:lnTo>
                  <a:lnTo>
                    <a:pt x="12700" y="533400"/>
                  </a:lnTo>
                  <a:lnTo>
                    <a:pt x="38100" y="546100"/>
                  </a:lnTo>
                  <a:lnTo>
                    <a:pt x="76200" y="533400"/>
                  </a:lnTo>
                  <a:lnTo>
                    <a:pt x="101600" y="520700"/>
                  </a:lnTo>
                  <a:lnTo>
                    <a:pt x="127000" y="469900"/>
                  </a:lnTo>
                  <a:lnTo>
                    <a:pt x="165100" y="406400"/>
                  </a:lnTo>
                  <a:lnTo>
                    <a:pt x="190500" y="330200"/>
                  </a:lnTo>
                  <a:lnTo>
                    <a:pt x="228600" y="228600"/>
                  </a:lnTo>
                  <a:lnTo>
                    <a:pt x="241300" y="139700"/>
                  </a:lnTo>
                  <a:lnTo>
                    <a:pt x="266700" y="76200"/>
                  </a:lnTo>
                  <a:lnTo>
                    <a:pt x="266700" y="25400"/>
                  </a:lnTo>
                  <a:lnTo>
                    <a:pt x="254000" y="0"/>
                  </a:lnTo>
                  <a:lnTo>
                    <a:pt x="241300" y="0"/>
                  </a:lnTo>
                  <a:lnTo>
                    <a:pt x="241300" y="12700"/>
                  </a:lnTo>
                  <a:lnTo>
                    <a:pt x="228600" y="38100"/>
                  </a:lnTo>
                  <a:lnTo>
                    <a:pt x="228600" y="88900"/>
                  </a:lnTo>
                  <a:lnTo>
                    <a:pt x="215900" y="165100"/>
                  </a:lnTo>
                  <a:lnTo>
                    <a:pt x="215900" y="241300"/>
                  </a:lnTo>
                  <a:lnTo>
                    <a:pt x="215900" y="330200"/>
                  </a:lnTo>
                  <a:lnTo>
                    <a:pt x="228600" y="419100"/>
                  </a:lnTo>
                  <a:lnTo>
                    <a:pt x="241300" y="495300"/>
                  </a:lnTo>
                  <a:lnTo>
                    <a:pt x="266700" y="533400"/>
                  </a:lnTo>
                  <a:lnTo>
                    <a:pt x="279400" y="571500"/>
                  </a:lnTo>
                  <a:lnTo>
                    <a:pt x="304800" y="5969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Freeform 229"/>
            <p:cNvSpPr/>
            <p:nvPr/>
          </p:nvSpPr>
          <p:spPr>
            <a:xfrm>
              <a:off x="3784600" y="2006600"/>
              <a:ext cx="660401" cy="381001"/>
            </a:xfrm>
            <a:custGeom>
              <a:avLst/>
              <a:gdLst/>
              <a:ahLst/>
              <a:cxnLst/>
              <a:rect l="0" t="0" r="0" b="0"/>
              <a:pathLst>
                <a:path w="660401" h="381001">
                  <a:moveTo>
                    <a:pt x="38100" y="50800"/>
                  </a:moveTo>
                  <a:lnTo>
                    <a:pt x="38100" y="101600"/>
                  </a:lnTo>
                  <a:lnTo>
                    <a:pt x="38100" y="177800"/>
                  </a:lnTo>
                  <a:lnTo>
                    <a:pt x="38100" y="254000"/>
                  </a:lnTo>
                  <a:lnTo>
                    <a:pt x="25400" y="304800"/>
                  </a:lnTo>
                  <a:lnTo>
                    <a:pt x="12700" y="342900"/>
                  </a:lnTo>
                  <a:lnTo>
                    <a:pt x="12700" y="368300"/>
                  </a:lnTo>
                  <a:lnTo>
                    <a:pt x="0" y="355600"/>
                  </a:lnTo>
                  <a:lnTo>
                    <a:pt x="0" y="330200"/>
                  </a:lnTo>
                  <a:lnTo>
                    <a:pt x="12700" y="292100"/>
                  </a:lnTo>
                  <a:lnTo>
                    <a:pt x="38100" y="215900"/>
                  </a:lnTo>
                  <a:lnTo>
                    <a:pt x="50800" y="139700"/>
                  </a:lnTo>
                  <a:lnTo>
                    <a:pt x="88900" y="63500"/>
                  </a:lnTo>
                  <a:lnTo>
                    <a:pt x="127000" y="12700"/>
                  </a:lnTo>
                  <a:lnTo>
                    <a:pt x="152400" y="0"/>
                  </a:lnTo>
                  <a:lnTo>
                    <a:pt x="165100" y="0"/>
                  </a:lnTo>
                  <a:lnTo>
                    <a:pt x="165100" y="25400"/>
                  </a:lnTo>
                  <a:lnTo>
                    <a:pt x="177800" y="76200"/>
                  </a:lnTo>
                  <a:lnTo>
                    <a:pt x="165100" y="152400"/>
                  </a:lnTo>
                  <a:lnTo>
                    <a:pt x="165100" y="228600"/>
                  </a:lnTo>
                  <a:lnTo>
                    <a:pt x="165100" y="266700"/>
                  </a:lnTo>
                  <a:lnTo>
                    <a:pt x="177800" y="292100"/>
                  </a:lnTo>
                  <a:lnTo>
                    <a:pt x="190500" y="304800"/>
                  </a:lnTo>
                  <a:lnTo>
                    <a:pt x="203200" y="292100"/>
                  </a:lnTo>
                  <a:lnTo>
                    <a:pt x="228600" y="241300"/>
                  </a:lnTo>
                  <a:lnTo>
                    <a:pt x="266700" y="190500"/>
                  </a:lnTo>
                  <a:lnTo>
                    <a:pt x="317500" y="127000"/>
                  </a:lnTo>
                  <a:lnTo>
                    <a:pt x="342900" y="88900"/>
                  </a:lnTo>
                  <a:lnTo>
                    <a:pt x="355600" y="76200"/>
                  </a:lnTo>
                  <a:lnTo>
                    <a:pt x="355600" y="101600"/>
                  </a:lnTo>
                  <a:lnTo>
                    <a:pt x="342900" y="139700"/>
                  </a:lnTo>
                  <a:lnTo>
                    <a:pt x="342900" y="203200"/>
                  </a:lnTo>
                  <a:lnTo>
                    <a:pt x="342900" y="254000"/>
                  </a:lnTo>
                  <a:lnTo>
                    <a:pt x="342900" y="292100"/>
                  </a:lnTo>
                  <a:lnTo>
                    <a:pt x="355600" y="304800"/>
                  </a:lnTo>
                  <a:lnTo>
                    <a:pt x="381000" y="304800"/>
                  </a:lnTo>
                  <a:lnTo>
                    <a:pt x="419100" y="279400"/>
                  </a:lnTo>
                  <a:lnTo>
                    <a:pt x="457200" y="228600"/>
                  </a:lnTo>
                  <a:lnTo>
                    <a:pt x="495300" y="177800"/>
                  </a:lnTo>
                  <a:lnTo>
                    <a:pt x="533400" y="139700"/>
                  </a:lnTo>
                  <a:lnTo>
                    <a:pt x="533400" y="139700"/>
                  </a:lnTo>
                  <a:lnTo>
                    <a:pt x="533400" y="139700"/>
                  </a:lnTo>
                  <a:lnTo>
                    <a:pt x="533400" y="177800"/>
                  </a:lnTo>
                  <a:lnTo>
                    <a:pt x="508000" y="241300"/>
                  </a:lnTo>
                  <a:lnTo>
                    <a:pt x="508000" y="304800"/>
                  </a:lnTo>
                  <a:lnTo>
                    <a:pt x="508000" y="355600"/>
                  </a:lnTo>
                  <a:lnTo>
                    <a:pt x="520700" y="381000"/>
                  </a:lnTo>
                  <a:lnTo>
                    <a:pt x="533400" y="381000"/>
                  </a:lnTo>
                  <a:lnTo>
                    <a:pt x="558800" y="368300"/>
                  </a:lnTo>
                  <a:lnTo>
                    <a:pt x="584200" y="342900"/>
                  </a:lnTo>
                  <a:lnTo>
                    <a:pt x="622300" y="292100"/>
                  </a:lnTo>
                  <a:lnTo>
                    <a:pt x="647700" y="228600"/>
                  </a:lnTo>
                  <a:lnTo>
                    <a:pt x="660400" y="165100"/>
                  </a:lnTo>
                  <a:lnTo>
                    <a:pt x="660400" y="114300"/>
                  </a:lnTo>
                  <a:lnTo>
                    <a:pt x="647700" y="88900"/>
                  </a:lnTo>
                  <a:lnTo>
                    <a:pt x="622300" y="76200"/>
                  </a:lnTo>
                  <a:lnTo>
                    <a:pt x="596900" y="76200"/>
                  </a:lnTo>
                  <a:lnTo>
                    <a:pt x="571500" y="88900"/>
                  </a:lnTo>
                  <a:lnTo>
                    <a:pt x="533400" y="127000"/>
                  </a:lnTo>
                  <a:lnTo>
                    <a:pt x="520700" y="177800"/>
                  </a:lnTo>
                  <a:lnTo>
                    <a:pt x="508000" y="228600"/>
                  </a:lnTo>
                  <a:lnTo>
                    <a:pt x="508000" y="2667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Freeform 230"/>
            <p:cNvSpPr/>
            <p:nvPr/>
          </p:nvSpPr>
          <p:spPr>
            <a:xfrm>
              <a:off x="4546600" y="2032000"/>
              <a:ext cx="571501" cy="571501"/>
            </a:xfrm>
            <a:custGeom>
              <a:avLst/>
              <a:gdLst/>
              <a:ahLst/>
              <a:cxnLst/>
              <a:rect l="0" t="0" r="0" b="0"/>
              <a:pathLst>
                <a:path w="571501" h="571501">
                  <a:moveTo>
                    <a:pt x="0" y="38100"/>
                  </a:moveTo>
                  <a:lnTo>
                    <a:pt x="12700" y="127000"/>
                  </a:lnTo>
                  <a:lnTo>
                    <a:pt x="12700" y="190500"/>
                  </a:lnTo>
                  <a:lnTo>
                    <a:pt x="12700" y="241300"/>
                  </a:lnTo>
                  <a:lnTo>
                    <a:pt x="0" y="279400"/>
                  </a:lnTo>
                  <a:lnTo>
                    <a:pt x="0" y="292100"/>
                  </a:lnTo>
                  <a:lnTo>
                    <a:pt x="0" y="279400"/>
                  </a:lnTo>
                  <a:lnTo>
                    <a:pt x="12700" y="266700"/>
                  </a:lnTo>
                  <a:lnTo>
                    <a:pt x="12700" y="215900"/>
                  </a:lnTo>
                  <a:lnTo>
                    <a:pt x="38100" y="152400"/>
                  </a:lnTo>
                  <a:lnTo>
                    <a:pt x="76200" y="76200"/>
                  </a:lnTo>
                  <a:lnTo>
                    <a:pt x="101600" y="12700"/>
                  </a:lnTo>
                  <a:lnTo>
                    <a:pt x="114300" y="0"/>
                  </a:lnTo>
                  <a:lnTo>
                    <a:pt x="127000" y="12700"/>
                  </a:lnTo>
                  <a:lnTo>
                    <a:pt x="127000" y="38100"/>
                  </a:lnTo>
                  <a:lnTo>
                    <a:pt x="139700" y="76200"/>
                  </a:lnTo>
                  <a:lnTo>
                    <a:pt x="152400" y="139700"/>
                  </a:lnTo>
                  <a:lnTo>
                    <a:pt x="152400" y="203200"/>
                  </a:lnTo>
                  <a:lnTo>
                    <a:pt x="165100" y="241300"/>
                  </a:lnTo>
                  <a:lnTo>
                    <a:pt x="190500" y="241300"/>
                  </a:lnTo>
                  <a:lnTo>
                    <a:pt x="203200" y="241300"/>
                  </a:lnTo>
                  <a:lnTo>
                    <a:pt x="228600" y="228600"/>
                  </a:lnTo>
                  <a:lnTo>
                    <a:pt x="241300" y="190500"/>
                  </a:lnTo>
                  <a:lnTo>
                    <a:pt x="266700" y="127000"/>
                  </a:lnTo>
                  <a:lnTo>
                    <a:pt x="279400" y="76200"/>
                  </a:lnTo>
                  <a:lnTo>
                    <a:pt x="292100" y="38100"/>
                  </a:lnTo>
                  <a:lnTo>
                    <a:pt x="304800" y="0"/>
                  </a:lnTo>
                  <a:lnTo>
                    <a:pt x="292100" y="0"/>
                  </a:lnTo>
                  <a:lnTo>
                    <a:pt x="279400" y="0"/>
                  </a:lnTo>
                  <a:lnTo>
                    <a:pt x="279400" y="12700"/>
                  </a:lnTo>
                  <a:lnTo>
                    <a:pt x="266700" y="50800"/>
                  </a:lnTo>
                  <a:lnTo>
                    <a:pt x="241300" y="114300"/>
                  </a:lnTo>
                  <a:lnTo>
                    <a:pt x="241300" y="152400"/>
                  </a:lnTo>
                  <a:lnTo>
                    <a:pt x="241300" y="190500"/>
                  </a:lnTo>
                  <a:lnTo>
                    <a:pt x="241300" y="215900"/>
                  </a:lnTo>
                  <a:lnTo>
                    <a:pt x="266700" y="228600"/>
                  </a:lnTo>
                  <a:lnTo>
                    <a:pt x="279400" y="228600"/>
                  </a:lnTo>
                  <a:lnTo>
                    <a:pt x="304800" y="215900"/>
                  </a:lnTo>
                  <a:lnTo>
                    <a:pt x="330200" y="190500"/>
                  </a:lnTo>
                  <a:lnTo>
                    <a:pt x="355600" y="152400"/>
                  </a:lnTo>
                  <a:lnTo>
                    <a:pt x="393700" y="114300"/>
                  </a:lnTo>
                  <a:lnTo>
                    <a:pt x="406400" y="76200"/>
                  </a:lnTo>
                  <a:lnTo>
                    <a:pt x="406400" y="50800"/>
                  </a:lnTo>
                  <a:lnTo>
                    <a:pt x="406400" y="50800"/>
                  </a:lnTo>
                  <a:lnTo>
                    <a:pt x="393700" y="63500"/>
                  </a:lnTo>
                  <a:lnTo>
                    <a:pt x="393700" y="88900"/>
                  </a:lnTo>
                  <a:lnTo>
                    <a:pt x="381000" y="127000"/>
                  </a:lnTo>
                  <a:lnTo>
                    <a:pt x="381000" y="152400"/>
                  </a:lnTo>
                  <a:lnTo>
                    <a:pt x="393700" y="177800"/>
                  </a:lnTo>
                  <a:lnTo>
                    <a:pt x="406400" y="190500"/>
                  </a:lnTo>
                  <a:lnTo>
                    <a:pt x="419100" y="177800"/>
                  </a:lnTo>
                  <a:lnTo>
                    <a:pt x="457200" y="165100"/>
                  </a:lnTo>
                  <a:lnTo>
                    <a:pt x="482600" y="127000"/>
                  </a:lnTo>
                  <a:lnTo>
                    <a:pt x="508000" y="88900"/>
                  </a:lnTo>
                  <a:lnTo>
                    <a:pt x="533400" y="50800"/>
                  </a:lnTo>
                  <a:lnTo>
                    <a:pt x="558800" y="12700"/>
                  </a:lnTo>
                  <a:lnTo>
                    <a:pt x="571500" y="12700"/>
                  </a:lnTo>
                  <a:lnTo>
                    <a:pt x="571500" y="12700"/>
                  </a:lnTo>
                  <a:lnTo>
                    <a:pt x="571500" y="12700"/>
                  </a:lnTo>
                  <a:lnTo>
                    <a:pt x="571500" y="50800"/>
                  </a:lnTo>
                  <a:lnTo>
                    <a:pt x="571500" y="101600"/>
                  </a:lnTo>
                  <a:lnTo>
                    <a:pt x="571500" y="165100"/>
                  </a:lnTo>
                  <a:lnTo>
                    <a:pt x="571500" y="241300"/>
                  </a:lnTo>
                  <a:lnTo>
                    <a:pt x="571500" y="317500"/>
                  </a:lnTo>
                  <a:lnTo>
                    <a:pt x="558800" y="393700"/>
                  </a:lnTo>
                  <a:lnTo>
                    <a:pt x="546100" y="469900"/>
                  </a:lnTo>
                  <a:lnTo>
                    <a:pt x="533400" y="508000"/>
                  </a:lnTo>
                  <a:lnTo>
                    <a:pt x="508000" y="546100"/>
                  </a:lnTo>
                  <a:lnTo>
                    <a:pt x="469900" y="571500"/>
                  </a:lnTo>
                  <a:lnTo>
                    <a:pt x="431800" y="571500"/>
                  </a:lnTo>
                  <a:lnTo>
                    <a:pt x="381000" y="571500"/>
                  </a:lnTo>
                  <a:lnTo>
                    <a:pt x="304800" y="558800"/>
                  </a:lnTo>
                  <a:lnTo>
                    <a:pt x="228600" y="546100"/>
                  </a:lnTo>
                  <a:lnTo>
                    <a:pt x="127000" y="558800"/>
                  </a:lnTo>
                </a:path>
              </a:pathLst>
            </a:custGeom>
            <a:ln w="45720" cap="flat" cmpd="sng" algn="ctr">
              <a:solidFill>
                <a:srgbClr val="00BB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Freeform 231"/>
            <p:cNvSpPr/>
            <p:nvPr/>
          </p:nvSpPr>
          <p:spPr>
            <a:xfrm>
              <a:off x="5346700" y="1892300"/>
              <a:ext cx="228601" cy="228601"/>
            </a:xfrm>
            <a:custGeom>
              <a:avLst/>
              <a:gdLst/>
              <a:ahLst/>
              <a:cxnLst/>
              <a:rect l="0" t="0" r="0" b="0"/>
              <a:pathLst>
                <a:path w="228601" h="228601">
                  <a:moveTo>
                    <a:pt x="0" y="228600"/>
                  </a:moveTo>
                  <a:lnTo>
                    <a:pt x="12700" y="215900"/>
                  </a:lnTo>
                  <a:lnTo>
                    <a:pt x="12700" y="215900"/>
                  </a:lnTo>
                  <a:lnTo>
                    <a:pt x="25400" y="190500"/>
                  </a:lnTo>
                  <a:lnTo>
                    <a:pt x="50800" y="177800"/>
                  </a:lnTo>
                  <a:lnTo>
                    <a:pt x="88900" y="139700"/>
                  </a:lnTo>
                  <a:lnTo>
                    <a:pt x="114300" y="114300"/>
                  </a:lnTo>
                  <a:lnTo>
                    <a:pt x="152400" y="76200"/>
                  </a:lnTo>
                  <a:lnTo>
                    <a:pt x="190500" y="50800"/>
                  </a:lnTo>
                  <a:lnTo>
                    <a:pt x="203200" y="38100"/>
                  </a:lnTo>
                  <a:lnTo>
                    <a:pt x="215900" y="25400"/>
                  </a:lnTo>
                  <a:lnTo>
                    <a:pt x="215900" y="25400"/>
                  </a:lnTo>
                  <a:lnTo>
                    <a:pt x="228600" y="12700"/>
                  </a:lnTo>
                  <a:lnTo>
                    <a:pt x="228600" y="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Freeform 232"/>
            <p:cNvSpPr/>
            <p:nvPr/>
          </p:nvSpPr>
          <p:spPr>
            <a:xfrm>
              <a:off x="5778500" y="1574800"/>
              <a:ext cx="203201" cy="342901"/>
            </a:xfrm>
            <a:custGeom>
              <a:avLst/>
              <a:gdLst/>
              <a:ahLst/>
              <a:cxnLst/>
              <a:rect l="0" t="0" r="0" b="0"/>
              <a:pathLst>
                <a:path w="203201" h="342901">
                  <a:moveTo>
                    <a:pt x="190500" y="38100"/>
                  </a:moveTo>
                  <a:lnTo>
                    <a:pt x="203200" y="12700"/>
                  </a:lnTo>
                  <a:lnTo>
                    <a:pt x="190500" y="12700"/>
                  </a:lnTo>
                  <a:lnTo>
                    <a:pt x="190500" y="0"/>
                  </a:lnTo>
                  <a:lnTo>
                    <a:pt x="177800" y="0"/>
                  </a:lnTo>
                  <a:lnTo>
                    <a:pt x="152400" y="12700"/>
                  </a:lnTo>
                  <a:lnTo>
                    <a:pt x="114300" y="25400"/>
                  </a:lnTo>
                  <a:lnTo>
                    <a:pt x="101600" y="50800"/>
                  </a:lnTo>
                  <a:lnTo>
                    <a:pt x="88900" y="76200"/>
                  </a:lnTo>
                  <a:lnTo>
                    <a:pt x="88900" y="88900"/>
                  </a:lnTo>
                  <a:lnTo>
                    <a:pt x="101600" y="114300"/>
                  </a:lnTo>
                  <a:lnTo>
                    <a:pt x="127000" y="139700"/>
                  </a:lnTo>
                  <a:lnTo>
                    <a:pt x="152400" y="165100"/>
                  </a:lnTo>
                  <a:lnTo>
                    <a:pt x="177800" y="203200"/>
                  </a:lnTo>
                  <a:lnTo>
                    <a:pt x="190500" y="228600"/>
                  </a:lnTo>
                  <a:lnTo>
                    <a:pt x="190500" y="266700"/>
                  </a:lnTo>
                  <a:lnTo>
                    <a:pt x="190500" y="279400"/>
                  </a:lnTo>
                  <a:lnTo>
                    <a:pt x="165100" y="304800"/>
                  </a:lnTo>
                  <a:lnTo>
                    <a:pt x="139700" y="317500"/>
                  </a:lnTo>
                  <a:lnTo>
                    <a:pt x="101600" y="342900"/>
                  </a:lnTo>
                  <a:lnTo>
                    <a:pt x="63500" y="342900"/>
                  </a:lnTo>
                  <a:lnTo>
                    <a:pt x="38100" y="342900"/>
                  </a:lnTo>
                  <a:lnTo>
                    <a:pt x="25400" y="342900"/>
                  </a:lnTo>
                  <a:lnTo>
                    <a:pt x="0" y="317500"/>
                  </a:lnTo>
                  <a:lnTo>
                    <a:pt x="0" y="3175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 233"/>
            <p:cNvSpPr/>
            <p:nvPr/>
          </p:nvSpPr>
          <p:spPr>
            <a:xfrm>
              <a:off x="6007100" y="1676400"/>
              <a:ext cx="177801" cy="190501"/>
            </a:xfrm>
            <a:custGeom>
              <a:avLst/>
              <a:gdLst/>
              <a:ahLst/>
              <a:cxnLst/>
              <a:rect l="0" t="0" r="0" b="0"/>
              <a:pathLst>
                <a:path w="177801" h="190501">
                  <a:moveTo>
                    <a:pt x="101600" y="0"/>
                  </a:moveTo>
                  <a:lnTo>
                    <a:pt x="76200" y="25400"/>
                  </a:lnTo>
                  <a:lnTo>
                    <a:pt x="63500" y="88900"/>
                  </a:lnTo>
                  <a:lnTo>
                    <a:pt x="38100" y="127000"/>
                  </a:lnTo>
                  <a:lnTo>
                    <a:pt x="50800" y="165100"/>
                  </a:lnTo>
                  <a:lnTo>
                    <a:pt x="63500" y="177800"/>
                  </a:lnTo>
                  <a:lnTo>
                    <a:pt x="76200" y="190500"/>
                  </a:lnTo>
                  <a:lnTo>
                    <a:pt x="101600" y="177800"/>
                  </a:lnTo>
                  <a:lnTo>
                    <a:pt x="139700" y="165100"/>
                  </a:lnTo>
                  <a:lnTo>
                    <a:pt x="152400" y="139700"/>
                  </a:lnTo>
                  <a:lnTo>
                    <a:pt x="177800" y="114300"/>
                  </a:lnTo>
                  <a:lnTo>
                    <a:pt x="177800" y="88900"/>
                  </a:lnTo>
                  <a:lnTo>
                    <a:pt x="177800" y="63500"/>
                  </a:lnTo>
                  <a:lnTo>
                    <a:pt x="152400" y="25400"/>
                  </a:lnTo>
                  <a:lnTo>
                    <a:pt x="127000" y="12700"/>
                  </a:lnTo>
                  <a:lnTo>
                    <a:pt x="101600" y="12700"/>
                  </a:lnTo>
                  <a:lnTo>
                    <a:pt x="76200" y="12700"/>
                  </a:lnTo>
                  <a:lnTo>
                    <a:pt x="50800" y="25400"/>
                  </a:lnTo>
                  <a:lnTo>
                    <a:pt x="25400" y="63500"/>
                  </a:lnTo>
                  <a:lnTo>
                    <a:pt x="0" y="889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Freeform 234"/>
            <p:cNvSpPr/>
            <p:nvPr/>
          </p:nvSpPr>
          <p:spPr>
            <a:xfrm>
              <a:off x="6451600" y="1460500"/>
              <a:ext cx="469901" cy="381001"/>
            </a:xfrm>
            <a:custGeom>
              <a:avLst/>
              <a:gdLst/>
              <a:ahLst/>
              <a:cxnLst/>
              <a:rect l="0" t="0" r="0" b="0"/>
              <a:pathLst>
                <a:path w="469901" h="381001">
                  <a:moveTo>
                    <a:pt x="127000" y="152400"/>
                  </a:moveTo>
                  <a:lnTo>
                    <a:pt x="88900" y="190500"/>
                  </a:lnTo>
                  <a:lnTo>
                    <a:pt x="38100" y="241300"/>
                  </a:lnTo>
                  <a:lnTo>
                    <a:pt x="12700" y="279400"/>
                  </a:lnTo>
                  <a:lnTo>
                    <a:pt x="0" y="330200"/>
                  </a:lnTo>
                  <a:lnTo>
                    <a:pt x="0" y="355600"/>
                  </a:lnTo>
                  <a:lnTo>
                    <a:pt x="0" y="381000"/>
                  </a:lnTo>
                  <a:lnTo>
                    <a:pt x="12700" y="381000"/>
                  </a:lnTo>
                  <a:lnTo>
                    <a:pt x="38100" y="368300"/>
                  </a:lnTo>
                  <a:lnTo>
                    <a:pt x="63500" y="342900"/>
                  </a:lnTo>
                  <a:lnTo>
                    <a:pt x="88900" y="304800"/>
                  </a:lnTo>
                  <a:lnTo>
                    <a:pt x="114300" y="254000"/>
                  </a:lnTo>
                  <a:lnTo>
                    <a:pt x="139700" y="190500"/>
                  </a:lnTo>
                  <a:lnTo>
                    <a:pt x="152400" y="127000"/>
                  </a:lnTo>
                  <a:lnTo>
                    <a:pt x="165100" y="63500"/>
                  </a:lnTo>
                  <a:lnTo>
                    <a:pt x="165100" y="25400"/>
                  </a:lnTo>
                  <a:lnTo>
                    <a:pt x="177800" y="0"/>
                  </a:lnTo>
                  <a:lnTo>
                    <a:pt x="177800" y="0"/>
                  </a:lnTo>
                  <a:lnTo>
                    <a:pt x="177800" y="0"/>
                  </a:lnTo>
                  <a:lnTo>
                    <a:pt x="165100" y="12700"/>
                  </a:lnTo>
                  <a:lnTo>
                    <a:pt x="165100" y="63500"/>
                  </a:lnTo>
                  <a:lnTo>
                    <a:pt x="152400" y="127000"/>
                  </a:lnTo>
                  <a:lnTo>
                    <a:pt x="152400" y="190500"/>
                  </a:lnTo>
                  <a:lnTo>
                    <a:pt x="152400" y="266700"/>
                  </a:lnTo>
                  <a:lnTo>
                    <a:pt x="165100" y="304800"/>
                  </a:lnTo>
                  <a:lnTo>
                    <a:pt x="190500" y="342900"/>
                  </a:lnTo>
                  <a:lnTo>
                    <a:pt x="203200" y="355600"/>
                  </a:lnTo>
                  <a:lnTo>
                    <a:pt x="228600" y="355600"/>
                  </a:lnTo>
                  <a:lnTo>
                    <a:pt x="266700" y="342900"/>
                  </a:lnTo>
                  <a:lnTo>
                    <a:pt x="304800" y="317500"/>
                  </a:lnTo>
                  <a:lnTo>
                    <a:pt x="330200" y="279400"/>
                  </a:lnTo>
                  <a:lnTo>
                    <a:pt x="355600" y="254000"/>
                  </a:lnTo>
                  <a:lnTo>
                    <a:pt x="355600" y="228600"/>
                  </a:lnTo>
                  <a:lnTo>
                    <a:pt x="355600" y="228600"/>
                  </a:lnTo>
                  <a:lnTo>
                    <a:pt x="355600" y="228600"/>
                  </a:lnTo>
                  <a:lnTo>
                    <a:pt x="342900" y="241300"/>
                  </a:lnTo>
                  <a:lnTo>
                    <a:pt x="342900" y="279400"/>
                  </a:lnTo>
                  <a:lnTo>
                    <a:pt x="342900" y="317500"/>
                  </a:lnTo>
                  <a:lnTo>
                    <a:pt x="342900" y="342900"/>
                  </a:lnTo>
                  <a:lnTo>
                    <a:pt x="355600" y="355600"/>
                  </a:lnTo>
                  <a:lnTo>
                    <a:pt x="381000" y="368300"/>
                  </a:lnTo>
                  <a:lnTo>
                    <a:pt x="393700" y="355600"/>
                  </a:lnTo>
                  <a:lnTo>
                    <a:pt x="431800" y="342900"/>
                  </a:lnTo>
                  <a:lnTo>
                    <a:pt x="457200" y="317500"/>
                  </a:lnTo>
                  <a:lnTo>
                    <a:pt x="469900" y="279400"/>
                  </a:lnTo>
                  <a:lnTo>
                    <a:pt x="469900" y="241300"/>
                  </a:lnTo>
                  <a:lnTo>
                    <a:pt x="457200" y="203200"/>
                  </a:lnTo>
                  <a:lnTo>
                    <a:pt x="444500" y="177800"/>
                  </a:lnTo>
                  <a:lnTo>
                    <a:pt x="419100" y="165100"/>
                  </a:lnTo>
                  <a:lnTo>
                    <a:pt x="393700" y="152400"/>
                  </a:lnTo>
                  <a:lnTo>
                    <a:pt x="368300" y="165100"/>
                  </a:lnTo>
                  <a:lnTo>
                    <a:pt x="342900" y="165100"/>
                  </a:lnTo>
                  <a:lnTo>
                    <a:pt x="317500" y="1905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Freeform 235"/>
            <p:cNvSpPr/>
            <p:nvPr/>
          </p:nvSpPr>
          <p:spPr>
            <a:xfrm>
              <a:off x="7264400" y="1612900"/>
              <a:ext cx="25401" cy="190501"/>
            </a:xfrm>
            <a:custGeom>
              <a:avLst/>
              <a:gdLst/>
              <a:ahLst/>
              <a:cxnLst/>
              <a:rect l="0" t="0" r="0" b="0"/>
              <a:pathLst>
                <a:path w="25401" h="190501">
                  <a:moveTo>
                    <a:pt x="25400" y="0"/>
                  </a:moveTo>
                  <a:lnTo>
                    <a:pt x="25400" y="38100"/>
                  </a:lnTo>
                  <a:lnTo>
                    <a:pt x="12700" y="76200"/>
                  </a:lnTo>
                  <a:lnTo>
                    <a:pt x="12700" y="114300"/>
                  </a:lnTo>
                  <a:lnTo>
                    <a:pt x="0" y="152400"/>
                  </a:lnTo>
                  <a:lnTo>
                    <a:pt x="0" y="177800"/>
                  </a:lnTo>
                  <a:lnTo>
                    <a:pt x="0" y="190500"/>
                  </a:lnTo>
                  <a:lnTo>
                    <a:pt x="12700" y="190500"/>
                  </a:lnTo>
                  <a:lnTo>
                    <a:pt x="25400" y="1778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Freeform 236"/>
            <p:cNvSpPr/>
            <p:nvPr/>
          </p:nvSpPr>
          <p:spPr>
            <a:xfrm>
              <a:off x="7162800" y="1536700"/>
              <a:ext cx="241301" cy="25401"/>
            </a:xfrm>
            <a:custGeom>
              <a:avLst/>
              <a:gdLst/>
              <a:ahLst/>
              <a:cxnLst/>
              <a:rect l="0" t="0" r="0" b="0"/>
              <a:pathLst>
                <a:path w="241301" h="25401">
                  <a:moveTo>
                    <a:pt x="0" y="0"/>
                  </a:moveTo>
                  <a:lnTo>
                    <a:pt x="25400" y="0"/>
                  </a:lnTo>
                  <a:lnTo>
                    <a:pt x="63500" y="0"/>
                  </a:lnTo>
                  <a:lnTo>
                    <a:pt x="88900" y="0"/>
                  </a:lnTo>
                  <a:lnTo>
                    <a:pt x="139700" y="0"/>
                  </a:lnTo>
                  <a:lnTo>
                    <a:pt x="165100" y="12700"/>
                  </a:lnTo>
                  <a:lnTo>
                    <a:pt x="203200" y="12700"/>
                  </a:lnTo>
                  <a:lnTo>
                    <a:pt x="241300" y="254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Freeform 237"/>
            <p:cNvSpPr/>
            <p:nvPr/>
          </p:nvSpPr>
          <p:spPr>
            <a:xfrm>
              <a:off x="7137400" y="1739900"/>
              <a:ext cx="355601" cy="50801"/>
            </a:xfrm>
            <a:custGeom>
              <a:avLst/>
              <a:gdLst/>
              <a:ahLst/>
              <a:cxnLst/>
              <a:rect l="0" t="0" r="0" b="0"/>
              <a:pathLst>
                <a:path w="355601" h="50801">
                  <a:moveTo>
                    <a:pt x="0" y="0"/>
                  </a:moveTo>
                  <a:lnTo>
                    <a:pt x="63500" y="0"/>
                  </a:lnTo>
                  <a:lnTo>
                    <a:pt x="114300" y="0"/>
                  </a:lnTo>
                  <a:lnTo>
                    <a:pt x="165100" y="12700"/>
                  </a:lnTo>
                  <a:lnTo>
                    <a:pt x="203200" y="25400"/>
                  </a:lnTo>
                  <a:lnTo>
                    <a:pt x="266700" y="25400"/>
                  </a:lnTo>
                  <a:lnTo>
                    <a:pt x="304800" y="38100"/>
                  </a:lnTo>
                  <a:lnTo>
                    <a:pt x="355600" y="508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Freeform 238"/>
            <p:cNvSpPr/>
            <p:nvPr/>
          </p:nvSpPr>
          <p:spPr>
            <a:xfrm>
              <a:off x="5727700" y="2032000"/>
              <a:ext cx="635001" cy="228601"/>
            </a:xfrm>
            <a:custGeom>
              <a:avLst/>
              <a:gdLst/>
              <a:ahLst/>
              <a:cxnLst/>
              <a:rect l="0" t="0" r="0" b="0"/>
              <a:pathLst>
                <a:path w="635001" h="228601">
                  <a:moveTo>
                    <a:pt x="12700" y="0"/>
                  </a:moveTo>
                  <a:lnTo>
                    <a:pt x="12700" y="12700"/>
                  </a:lnTo>
                  <a:lnTo>
                    <a:pt x="12700" y="63500"/>
                  </a:lnTo>
                  <a:lnTo>
                    <a:pt x="12700" y="114300"/>
                  </a:lnTo>
                  <a:lnTo>
                    <a:pt x="12700" y="152400"/>
                  </a:lnTo>
                  <a:lnTo>
                    <a:pt x="0" y="190500"/>
                  </a:lnTo>
                  <a:lnTo>
                    <a:pt x="0" y="203200"/>
                  </a:lnTo>
                  <a:lnTo>
                    <a:pt x="0" y="228600"/>
                  </a:lnTo>
                  <a:lnTo>
                    <a:pt x="0" y="215900"/>
                  </a:lnTo>
                  <a:lnTo>
                    <a:pt x="0" y="190500"/>
                  </a:lnTo>
                  <a:lnTo>
                    <a:pt x="12700" y="165100"/>
                  </a:lnTo>
                  <a:lnTo>
                    <a:pt x="12700" y="114300"/>
                  </a:lnTo>
                  <a:lnTo>
                    <a:pt x="38100" y="76200"/>
                  </a:lnTo>
                  <a:lnTo>
                    <a:pt x="50800" y="38100"/>
                  </a:lnTo>
                  <a:lnTo>
                    <a:pt x="76200" y="12700"/>
                  </a:lnTo>
                  <a:lnTo>
                    <a:pt x="88900" y="0"/>
                  </a:lnTo>
                  <a:lnTo>
                    <a:pt x="101600" y="12700"/>
                  </a:lnTo>
                  <a:lnTo>
                    <a:pt x="114300" y="38100"/>
                  </a:lnTo>
                  <a:lnTo>
                    <a:pt x="127000" y="76200"/>
                  </a:lnTo>
                  <a:lnTo>
                    <a:pt x="127000" y="114300"/>
                  </a:lnTo>
                  <a:lnTo>
                    <a:pt x="152400" y="152400"/>
                  </a:lnTo>
                  <a:lnTo>
                    <a:pt x="152400" y="177800"/>
                  </a:lnTo>
                  <a:lnTo>
                    <a:pt x="165100" y="190500"/>
                  </a:lnTo>
                  <a:lnTo>
                    <a:pt x="165100" y="203200"/>
                  </a:lnTo>
                  <a:lnTo>
                    <a:pt x="190500" y="190500"/>
                  </a:lnTo>
                  <a:lnTo>
                    <a:pt x="203200" y="165100"/>
                  </a:lnTo>
                  <a:lnTo>
                    <a:pt x="228600" y="127000"/>
                  </a:lnTo>
                  <a:lnTo>
                    <a:pt x="241300" y="88900"/>
                  </a:lnTo>
                  <a:lnTo>
                    <a:pt x="266700" y="63500"/>
                  </a:lnTo>
                  <a:lnTo>
                    <a:pt x="266700" y="50800"/>
                  </a:lnTo>
                  <a:lnTo>
                    <a:pt x="279400" y="76200"/>
                  </a:lnTo>
                  <a:lnTo>
                    <a:pt x="279400" y="88900"/>
                  </a:lnTo>
                  <a:lnTo>
                    <a:pt x="292100" y="114300"/>
                  </a:lnTo>
                  <a:lnTo>
                    <a:pt x="304800" y="139700"/>
                  </a:lnTo>
                  <a:lnTo>
                    <a:pt x="317500" y="165100"/>
                  </a:lnTo>
                  <a:lnTo>
                    <a:pt x="342900" y="165100"/>
                  </a:lnTo>
                  <a:lnTo>
                    <a:pt x="355600" y="177800"/>
                  </a:lnTo>
                  <a:lnTo>
                    <a:pt x="393700" y="165100"/>
                  </a:lnTo>
                  <a:lnTo>
                    <a:pt x="419100" y="165100"/>
                  </a:lnTo>
                  <a:lnTo>
                    <a:pt x="431800" y="152400"/>
                  </a:lnTo>
                  <a:lnTo>
                    <a:pt x="457200" y="127000"/>
                  </a:lnTo>
                  <a:lnTo>
                    <a:pt x="469900" y="101600"/>
                  </a:lnTo>
                  <a:lnTo>
                    <a:pt x="469900" y="76200"/>
                  </a:lnTo>
                  <a:lnTo>
                    <a:pt x="469900" y="63500"/>
                  </a:lnTo>
                  <a:lnTo>
                    <a:pt x="469900" y="50800"/>
                  </a:lnTo>
                  <a:lnTo>
                    <a:pt x="469900" y="38100"/>
                  </a:lnTo>
                  <a:lnTo>
                    <a:pt x="469900" y="38100"/>
                  </a:lnTo>
                  <a:lnTo>
                    <a:pt x="457200" y="38100"/>
                  </a:lnTo>
                  <a:lnTo>
                    <a:pt x="457200" y="50800"/>
                  </a:lnTo>
                  <a:lnTo>
                    <a:pt x="457200" y="76200"/>
                  </a:lnTo>
                  <a:lnTo>
                    <a:pt x="469900" y="114300"/>
                  </a:lnTo>
                  <a:lnTo>
                    <a:pt x="469900" y="127000"/>
                  </a:lnTo>
                  <a:lnTo>
                    <a:pt x="495300" y="152400"/>
                  </a:lnTo>
                  <a:lnTo>
                    <a:pt x="508000" y="177800"/>
                  </a:lnTo>
                  <a:lnTo>
                    <a:pt x="533400" y="190500"/>
                  </a:lnTo>
                  <a:lnTo>
                    <a:pt x="546100" y="190500"/>
                  </a:lnTo>
                  <a:lnTo>
                    <a:pt x="571500" y="190500"/>
                  </a:lnTo>
                  <a:lnTo>
                    <a:pt x="584200" y="177800"/>
                  </a:lnTo>
                  <a:lnTo>
                    <a:pt x="596900" y="165100"/>
                  </a:lnTo>
                  <a:lnTo>
                    <a:pt x="609600" y="152400"/>
                  </a:lnTo>
                  <a:lnTo>
                    <a:pt x="622300" y="139700"/>
                  </a:lnTo>
                  <a:lnTo>
                    <a:pt x="635000" y="1143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Freeform 239"/>
            <p:cNvSpPr/>
            <p:nvPr/>
          </p:nvSpPr>
          <p:spPr>
            <a:xfrm>
              <a:off x="6680200" y="1955800"/>
              <a:ext cx="965201" cy="266701"/>
            </a:xfrm>
            <a:custGeom>
              <a:avLst/>
              <a:gdLst/>
              <a:ahLst/>
              <a:cxnLst/>
              <a:rect l="0" t="0" r="0" b="0"/>
              <a:pathLst>
                <a:path w="965201" h="266701">
                  <a:moveTo>
                    <a:pt x="12700" y="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0" y="114300"/>
                  </a:lnTo>
                  <a:lnTo>
                    <a:pt x="0" y="152400"/>
                  </a:lnTo>
                  <a:lnTo>
                    <a:pt x="0" y="190500"/>
                  </a:lnTo>
                  <a:lnTo>
                    <a:pt x="25400" y="228600"/>
                  </a:lnTo>
                  <a:lnTo>
                    <a:pt x="50800" y="241300"/>
                  </a:lnTo>
                  <a:lnTo>
                    <a:pt x="76200" y="241300"/>
                  </a:lnTo>
                  <a:lnTo>
                    <a:pt x="114300" y="241300"/>
                  </a:lnTo>
                  <a:lnTo>
                    <a:pt x="139700" y="228600"/>
                  </a:lnTo>
                  <a:lnTo>
                    <a:pt x="165100" y="203200"/>
                  </a:lnTo>
                  <a:lnTo>
                    <a:pt x="190500" y="190500"/>
                  </a:lnTo>
                  <a:lnTo>
                    <a:pt x="203200" y="190500"/>
                  </a:lnTo>
                  <a:lnTo>
                    <a:pt x="203200" y="177800"/>
                  </a:lnTo>
                  <a:lnTo>
                    <a:pt x="203200" y="190500"/>
                  </a:lnTo>
                  <a:lnTo>
                    <a:pt x="203200" y="203200"/>
                  </a:lnTo>
                  <a:lnTo>
                    <a:pt x="203200" y="228600"/>
                  </a:lnTo>
                  <a:lnTo>
                    <a:pt x="215900" y="241300"/>
                  </a:lnTo>
                  <a:lnTo>
                    <a:pt x="228600" y="254000"/>
                  </a:lnTo>
                  <a:lnTo>
                    <a:pt x="241300" y="266700"/>
                  </a:lnTo>
                  <a:lnTo>
                    <a:pt x="266700" y="266700"/>
                  </a:lnTo>
                  <a:lnTo>
                    <a:pt x="304800" y="266700"/>
                  </a:lnTo>
                  <a:lnTo>
                    <a:pt x="317500" y="266700"/>
                  </a:lnTo>
                  <a:lnTo>
                    <a:pt x="342900" y="241300"/>
                  </a:lnTo>
                  <a:lnTo>
                    <a:pt x="355600" y="228600"/>
                  </a:lnTo>
                  <a:lnTo>
                    <a:pt x="355600" y="203200"/>
                  </a:lnTo>
                  <a:lnTo>
                    <a:pt x="355600" y="165100"/>
                  </a:lnTo>
                  <a:lnTo>
                    <a:pt x="342900" y="152400"/>
                  </a:lnTo>
                  <a:lnTo>
                    <a:pt x="317500" y="127000"/>
                  </a:lnTo>
                  <a:lnTo>
                    <a:pt x="304800" y="114300"/>
                  </a:lnTo>
                  <a:lnTo>
                    <a:pt x="279400" y="101600"/>
                  </a:lnTo>
                  <a:lnTo>
                    <a:pt x="266700" y="114300"/>
                  </a:lnTo>
                  <a:lnTo>
                    <a:pt x="254000" y="114300"/>
                  </a:lnTo>
                  <a:lnTo>
                    <a:pt x="254000" y="127000"/>
                  </a:lnTo>
                  <a:lnTo>
                    <a:pt x="266700" y="139700"/>
                  </a:lnTo>
                  <a:lnTo>
                    <a:pt x="279400" y="152400"/>
                  </a:lnTo>
                  <a:lnTo>
                    <a:pt x="304800" y="165100"/>
                  </a:lnTo>
                  <a:lnTo>
                    <a:pt x="330200" y="190500"/>
                  </a:lnTo>
                  <a:lnTo>
                    <a:pt x="381000" y="190500"/>
                  </a:lnTo>
                  <a:lnTo>
                    <a:pt x="406400" y="190500"/>
                  </a:lnTo>
                  <a:lnTo>
                    <a:pt x="457200" y="177800"/>
                  </a:lnTo>
                  <a:lnTo>
                    <a:pt x="482600" y="165100"/>
                  </a:lnTo>
                  <a:lnTo>
                    <a:pt x="508000" y="165100"/>
                  </a:lnTo>
                  <a:lnTo>
                    <a:pt x="520700" y="152400"/>
                  </a:lnTo>
                  <a:lnTo>
                    <a:pt x="533400" y="152400"/>
                  </a:lnTo>
                  <a:lnTo>
                    <a:pt x="520700" y="152400"/>
                  </a:lnTo>
                  <a:lnTo>
                    <a:pt x="520700" y="152400"/>
                  </a:lnTo>
                  <a:lnTo>
                    <a:pt x="520700" y="165100"/>
                  </a:lnTo>
                  <a:lnTo>
                    <a:pt x="520700" y="190500"/>
                  </a:lnTo>
                  <a:lnTo>
                    <a:pt x="533400" y="203200"/>
                  </a:lnTo>
                  <a:lnTo>
                    <a:pt x="546100" y="228600"/>
                  </a:lnTo>
                  <a:lnTo>
                    <a:pt x="571500" y="228600"/>
                  </a:lnTo>
                  <a:lnTo>
                    <a:pt x="609600" y="241300"/>
                  </a:lnTo>
                  <a:lnTo>
                    <a:pt x="635000" y="241300"/>
                  </a:lnTo>
                  <a:lnTo>
                    <a:pt x="673100" y="241300"/>
                  </a:lnTo>
                  <a:lnTo>
                    <a:pt x="698500" y="228600"/>
                  </a:lnTo>
                  <a:lnTo>
                    <a:pt x="723900" y="228600"/>
                  </a:lnTo>
                  <a:lnTo>
                    <a:pt x="736600" y="203200"/>
                  </a:lnTo>
                  <a:lnTo>
                    <a:pt x="749300" y="190500"/>
                  </a:lnTo>
                  <a:lnTo>
                    <a:pt x="762000" y="165100"/>
                  </a:lnTo>
                  <a:lnTo>
                    <a:pt x="749300" y="127000"/>
                  </a:lnTo>
                  <a:lnTo>
                    <a:pt x="736600" y="114300"/>
                  </a:lnTo>
                  <a:lnTo>
                    <a:pt x="723900" y="88900"/>
                  </a:lnTo>
                  <a:lnTo>
                    <a:pt x="698500" y="76200"/>
                  </a:lnTo>
                  <a:lnTo>
                    <a:pt x="685800" y="63500"/>
                  </a:lnTo>
                  <a:lnTo>
                    <a:pt x="660400" y="50800"/>
                  </a:lnTo>
                  <a:lnTo>
                    <a:pt x="647700" y="50800"/>
                  </a:lnTo>
                  <a:lnTo>
                    <a:pt x="647700" y="63500"/>
                  </a:lnTo>
                  <a:lnTo>
                    <a:pt x="660400" y="76200"/>
                  </a:lnTo>
                  <a:lnTo>
                    <a:pt x="673100" y="88900"/>
                  </a:lnTo>
                  <a:lnTo>
                    <a:pt x="698500" y="88900"/>
                  </a:lnTo>
                  <a:lnTo>
                    <a:pt x="723900" y="114300"/>
                  </a:lnTo>
                  <a:lnTo>
                    <a:pt x="762000" y="114300"/>
                  </a:lnTo>
                  <a:lnTo>
                    <a:pt x="800100" y="127000"/>
                  </a:lnTo>
                  <a:lnTo>
                    <a:pt x="838200" y="127000"/>
                  </a:lnTo>
                  <a:lnTo>
                    <a:pt x="876300" y="127000"/>
                  </a:lnTo>
                  <a:lnTo>
                    <a:pt x="914400" y="127000"/>
                  </a:lnTo>
                  <a:lnTo>
                    <a:pt x="927100" y="127000"/>
                  </a:lnTo>
                  <a:lnTo>
                    <a:pt x="952500" y="114300"/>
                  </a:lnTo>
                  <a:lnTo>
                    <a:pt x="965200" y="1143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Freeform 240"/>
            <p:cNvSpPr/>
            <p:nvPr/>
          </p:nvSpPr>
          <p:spPr>
            <a:xfrm>
              <a:off x="6565900" y="1930400"/>
              <a:ext cx="203201" cy="25401"/>
            </a:xfrm>
            <a:custGeom>
              <a:avLst/>
              <a:gdLst/>
              <a:ahLst/>
              <a:cxnLst/>
              <a:rect l="0" t="0" r="0" b="0"/>
              <a:pathLst>
                <a:path w="203201" h="25401">
                  <a:moveTo>
                    <a:pt x="0" y="25400"/>
                  </a:moveTo>
                  <a:lnTo>
                    <a:pt x="38100" y="25400"/>
                  </a:lnTo>
                  <a:lnTo>
                    <a:pt x="76200" y="12700"/>
                  </a:lnTo>
                  <a:lnTo>
                    <a:pt x="114300" y="0"/>
                  </a:lnTo>
                  <a:lnTo>
                    <a:pt x="165100" y="0"/>
                  </a:lnTo>
                  <a:lnTo>
                    <a:pt x="203200" y="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Freeform 241"/>
            <p:cNvSpPr/>
            <p:nvPr/>
          </p:nvSpPr>
          <p:spPr>
            <a:xfrm>
              <a:off x="5778500" y="2387600"/>
              <a:ext cx="38101" cy="165101"/>
            </a:xfrm>
            <a:custGeom>
              <a:avLst/>
              <a:gdLst/>
              <a:ahLst/>
              <a:cxnLst/>
              <a:rect l="0" t="0" r="0" b="0"/>
              <a:pathLst>
                <a:path w="38101" h="165101">
                  <a:moveTo>
                    <a:pt x="0" y="0"/>
                  </a:moveTo>
                  <a:lnTo>
                    <a:pt x="0" y="25400"/>
                  </a:lnTo>
                  <a:lnTo>
                    <a:pt x="0" y="38100"/>
                  </a:lnTo>
                  <a:lnTo>
                    <a:pt x="12700" y="76200"/>
                  </a:lnTo>
                  <a:lnTo>
                    <a:pt x="25400" y="101600"/>
                  </a:lnTo>
                  <a:lnTo>
                    <a:pt x="25400" y="114300"/>
                  </a:lnTo>
                  <a:lnTo>
                    <a:pt x="25400" y="139700"/>
                  </a:lnTo>
                  <a:lnTo>
                    <a:pt x="38100" y="152400"/>
                  </a:lnTo>
                  <a:lnTo>
                    <a:pt x="38100" y="165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Freeform 242"/>
            <p:cNvSpPr/>
            <p:nvPr/>
          </p:nvSpPr>
          <p:spPr>
            <a:xfrm>
              <a:off x="5651500" y="2324100"/>
              <a:ext cx="254001" cy="25401"/>
            </a:xfrm>
            <a:custGeom>
              <a:avLst/>
              <a:gdLst/>
              <a:ahLst/>
              <a:cxnLst/>
              <a:rect l="0" t="0" r="0" b="0"/>
              <a:pathLst>
                <a:path w="254001" h="25401">
                  <a:moveTo>
                    <a:pt x="0" y="0"/>
                  </a:moveTo>
                  <a:lnTo>
                    <a:pt x="38100" y="0"/>
                  </a:lnTo>
                  <a:lnTo>
                    <a:pt x="76200" y="0"/>
                  </a:lnTo>
                  <a:lnTo>
                    <a:pt x="114300" y="12700"/>
                  </a:lnTo>
                  <a:lnTo>
                    <a:pt x="165100" y="12700"/>
                  </a:lnTo>
                  <a:lnTo>
                    <a:pt x="203200" y="12700"/>
                  </a:lnTo>
                  <a:lnTo>
                    <a:pt x="228600" y="25400"/>
                  </a:lnTo>
                  <a:lnTo>
                    <a:pt x="254000" y="254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Freeform 243"/>
            <p:cNvSpPr/>
            <p:nvPr/>
          </p:nvSpPr>
          <p:spPr>
            <a:xfrm>
              <a:off x="5626100" y="2527300"/>
              <a:ext cx="342901" cy="12701"/>
            </a:xfrm>
            <a:custGeom>
              <a:avLst/>
              <a:gdLst/>
              <a:ahLst/>
              <a:cxnLst/>
              <a:rect l="0" t="0" r="0" b="0"/>
              <a:pathLst>
                <a:path w="342901" h="12701">
                  <a:moveTo>
                    <a:pt x="0" y="12700"/>
                  </a:moveTo>
                  <a:lnTo>
                    <a:pt x="25400" y="12700"/>
                  </a:lnTo>
                  <a:lnTo>
                    <a:pt x="38100" y="12700"/>
                  </a:lnTo>
                  <a:lnTo>
                    <a:pt x="76200" y="0"/>
                  </a:lnTo>
                  <a:lnTo>
                    <a:pt x="127000" y="0"/>
                  </a:lnTo>
                  <a:lnTo>
                    <a:pt x="177800" y="0"/>
                  </a:lnTo>
                  <a:lnTo>
                    <a:pt x="215900" y="0"/>
                  </a:lnTo>
                  <a:lnTo>
                    <a:pt x="266700" y="0"/>
                  </a:lnTo>
                  <a:lnTo>
                    <a:pt x="292100" y="0"/>
                  </a:lnTo>
                  <a:lnTo>
                    <a:pt x="330200" y="12700"/>
                  </a:lnTo>
                  <a:lnTo>
                    <a:pt x="342900" y="127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Freeform 244"/>
            <p:cNvSpPr/>
            <p:nvPr/>
          </p:nvSpPr>
          <p:spPr>
            <a:xfrm>
              <a:off x="6172200" y="2286000"/>
              <a:ext cx="469901" cy="330201"/>
            </a:xfrm>
            <a:custGeom>
              <a:avLst/>
              <a:gdLst/>
              <a:ahLst/>
              <a:cxnLst/>
              <a:rect l="0" t="0" r="0" b="0"/>
              <a:pathLst>
                <a:path w="469901" h="330201">
                  <a:moveTo>
                    <a:pt x="139700" y="88900"/>
                  </a:moveTo>
                  <a:lnTo>
                    <a:pt x="127000" y="101600"/>
                  </a:lnTo>
                  <a:lnTo>
                    <a:pt x="88900" y="127000"/>
                  </a:lnTo>
                  <a:lnTo>
                    <a:pt x="50800" y="165100"/>
                  </a:lnTo>
                  <a:lnTo>
                    <a:pt x="25400" y="203200"/>
                  </a:lnTo>
                  <a:lnTo>
                    <a:pt x="12700" y="241300"/>
                  </a:lnTo>
                  <a:lnTo>
                    <a:pt x="0" y="279400"/>
                  </a:lnTo>
                  <a:lnTo>
                    <a:pt x="12700" y="304800"/>
                  </a:lnTo>
                  <a:lnTo>
                    <a:pt x="12700" y="317500"/>
                  </a:lnTo>
                  <a:lnTo>
                    <a:pt x="25400" y="330200"/>
                  </a:lnTo>
                  <a:lnTo>
                    <a:pt x="50800" y="317500"/>
                  </a:lnTo>
                  <a:lnTo>
                    <a:pt x="63500" y="292100"/>
                  </a:lnTo>
                  <a:lnTo>
                    <a:pt x="88900" y="254000"/>
                  </a:lnTo>
                  <a:lnTo>
                    <a:pt x="101600" y="203200"/>
                  </a:lnTo>
                  <a:lnTo>
                    <a:pt x="127000" y="152400"/>
                  </a:lnTo>
                  <a:lnTo>
                    <a:pt x="139700" y="101600"/>
                  </a:lnTo>
                  <a:lnTo>
                    <a:pt x="139700" y="50800"/>
                  </a:lnTo>
                  <a:lnTo>
                    <a:pt x="152400" y="25400"/>
                  </a:lnTo>
                  <a:lnTo>
                    <a:pt x="152400" y="0"/>
                  </a:lnTo>
                  <a:lnTo>
                    <a:pt x="152400" y="12700"/>
                  </a:lnTo>
                  <a:lnTo>
                    <a:pt x="152400" y="25400"/>
                  </a:lnTo>
                  <a:lnTo>
                    <a:pt x="152400" y="50800"/>
                  </a:lnTo>
                  <a:lnTo>
                    <a:pt x="139700" y="101600"/>
                  </a:lnTo>
                  <a:lnTo>
                    <a:pt x="139700" y="152400"/>
                  </a:lnTo>
                  <a:lnTo>
                    <a:pt x="152400" y="203200"/>
                  </a:lnTo>
                  <a:lnTo>
                    <a:pt x="165100" y="228600"/>
                  </a:lnTo>
                  <a:lnTo>
                    <a:pt x="190500" y="254000"/>
                  </a:lnTo>
                  <a:lnTo>
                    <a:pt x="215900" y="254000"/>
                  </a:lnTo>
                  <a:lnTo>
                    <a:pt x="254000" y="254000"/>
                  </a:lnTo>
                  <a:lnTo>
                    <a:pt x="292100" y="241300"/>
                  </a:lnTo>
                  <a:lnTo>
                    <a:pt x="330200" y="203200"/>
                  </a:lnTo>
                  <a:lnTo>
                    <a:pt x="355600" y="177800"/>
                  </a:lnTo>
                  <a:lnTo>
                    <a:pt x="368300" y="165100"/>
                  </a:lnTo>
                  <a:lnTo>
                    <a:pt x="368300" y="139700"/>
                  </a:lnTo>
                  <a:lnTo>
                    <a:pt x="368300" y="139700"/>
                  </a:lnTo>
                  <a:lnTo>
                    <a:pt x="368300" y="139700"/>
                  </a:lnTo>
                  <a:lnTo>
                    <a:pt x="368300" y="165100"/>
                  </a:lnTo>
                  <a:lnTo>
                    <a:pt x="368300" y="177800"/>
                  </a:lnTo>
                  <a:lnTo>
                    <a:pt x="368300" y="215900"/>
                  </a:lnTo>
                  <a:lnTo>
                    <a:pt x="368300" y="241300"/>
                  </a:lnTo>
                  <a:lnTo>
                    <a:pt x="393700" y="254000"/>
                  </a:lnTo>
                  <a:lnTo>
                    <a:pt x="406400" y="254000"/>
                  </a:lnTo>
                  <a:lnTo>
                    <a:pt x="431800" y="254000"/>
                  </a:lnTo>
                  <a:lnTo>
                    <a:pt x="444500" y="241300"/>
                  </a:lnTo>
                  <a:lnTo>
                    <a:pt x="469900" y="215900"/>
                  </a:lnTo>
                  <a:lnTo>
                    <a:pt x="469900" y="177800"/>
                  </a:lnTo>
                  <a:lnTo>
                    <a:pt x="469900" y="152400"/>
                  </a:lnTo>
                  <a:lnTo>
                    <a:pt x="469900" y="127000"/>
                  </a:lnTo>
                  <a:lnTo>
                    <a:pt x="444500" y="88900"/>
                  </a:lnTo>
                  <a:lnTo>
                    <a:pt x="406400" y="76200"/>
                  </a:lnTo>
                  <a:lnTo>
                    <a:pt x="381000" y="63500"/>
                  </a:lnTo>
                  <a:lnTo>
                    <a:pt x="355600" y="76200"/>
                  </a:lnTo>
                  <a:lnTo>
                    <a:pt x="330200" y="88900"/>
                  </a:lnTo>
                  <a:lnTo>
                    <a:pt x="317500" y="101600"/>
                  </a:lnTo>
                  <a:lnTo>
                    <a:pt x="304800" y="1270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Freeform 245"/>
            <p:cNvSpPr/>
            <p:nvPr/>
          </p:nvSpPr>
          <p:spPr>
            <a:xfrm>
              <a:off x="6997700" y="2235200"/>
              <a:ext cx="50801" cy="368301"/>
            </a:xfrm>
            <a:custGeom>
              <a:avLst/>
              <a:gdLst/>
              <a:ahLst/>
              <a:cxnLst/>
              <a:rect l="0" t="0" r="0" b="0"/>
              <a:pathLst>
                <a:path w="50801" h="368301">
                  <a:moveTo>
                    <a:pt x="50800" y="0"/>
                  </a:moveTo>
                  <a:lnTo>
                    <a:pt x="50800" y="25400"/>
                  </a:lnTo>
                  <a:lnTo>
                    <a:pt x="38100" y="63500"/>
                  </a:lnTo>
                  <a:lnTo>
                    <a:pt x="25400" y="101600"/>
                  </a:lnTo>
                  <a:lnTo>
                    <a:pt x="25400" y="139700"/>
                  </a:lnTo>
                  <a:lnTo>
                    <a:pt x="25400" y="190500"/>
                  </a:lnTo>
                  <a:lnTo>
                    <a:pt x="12700" y="241300"/>
                  </a:lnTo>
                  <a:lnTo>
                    <a:pt x="12700" y="292100"/>
                  </a:lnTo>
                  <a:lnTo>
                    <a:pt x="0" y="330200"/>
                  </a:lnTo>
                  <a:lnTo>
                    <a:pt x="12700" y="355600"/>
                  </a:lnTo>
                  <a:lnTo>
                    <a:pt x="12700" y="3683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>
              <a:off x="6896100" y="2336800"/>
              <a:ext cx="914401" cy="241301"/>
            </a:xfrm>
            <a:custGeom>
              <a:avLst/>
              <a:gdLst/>
              <a:ahLst/>
              <a:cxnLst/>
              <a:rect l="0" t="0" r="0" b="0"/>
              <a:pathLst>
                <a:path w="914401" h="241301">
                  <a:moveTo>
                    <a:pt x="0" y="12700"/>
                  </a:moveTo>
                  <a:lnTo>
                    <a:pt x="63500" y="0"/>
                  </a:lnTo>
                  <a:lnTo>
                    <a:pt x="127000" y="0"/>
                  </a:lnTo>
                  <a:lnTo>
                    <a:pt x="177800" y="0"/>
                  </a:lnTo>
                  <a:lnTo>
                    <a:pt x="215900" y="12700"/>
                  </a:lnTo>
                  <a:lnTo>
                    <a:pt x="241300" y="38100"/>
                  </a:lnTo>
                  <a:lnTo>
                    <a:pt x="241300" y="63500"/>
                  </a:lnTo>
                  <a:lnTo>
                    <a:pt x="241300" y="101600"/>
                  </a:lnTo>
                  <a:lnTo>
                    <a:pt x="241300" y="139700"/>
                  </a:lnTo>
                  <a:lnTo>
                    <a:pt x="228600" y="177800"/>
                  </a:lnTo>
                  <a:lnTo>
                    <a:pt x="241300" y="203200"/>
                  </a:lnTo>
                  <a:lnTo>
                    <a:pt x="241300" y="228600"/>
                  </a:lnTo>
                  <a:lnTo>
                    <a:pt x="266700" y="241300"/>
                  </a:lnTo>
                  <a:lnTo>
                    <a:pt x="292100" y="241300"/>
                  </a:lnTo>
                  <a:lnTo>
                    <a:pt x="317500" y="228600"/>
                  </a:lnTo>
                  <a:lnTo>
                    <a:pt x="355600" y="203200"/>
                  </a:lnTo>
                  <a:lnTo>
                    <a:pt x="368300" y="165100"/>
                  </a:lnTo>
                  <a:lnTo>
                    <a:pt x="381000" y="139700"/>
                  </a:lnTo>
                  <a:lnTo>
                    <a:pt x="393700" y="101600"/>
                  </a:lnTo>
                  <a:lnTo>
                    <a:pt x="381000" y="76200"/>
                  </a:lnTo>
                  <a:lnTo>
                    <a:pt x="368300" y="38100"/>
                  </a:lnTo>
                  <a:lnTo>
                    <a:pt x="330200" y="12700"/>
                  </a:lnTo>
                  <a:lnTo>
                    <a:pt x="317500" y="0"/>
                  </a:lnTo>
                  <a:lnTo>
                    <a:pt x="279400" y="0"/>
                  </a:lnTo>
                  <a:lnTo>
                    <a:pt x="254000" y="12700"/>
                  </a:lnTo>
                  <a:lnTo>
                    <a:pt x="241300" y="12700"/>
                  </a:lnTo>
                  <a:lnTo>
                    <a:pt x="241300" y="38100"/>
                  </a:lnTo>
                  <a:lnTo>
                    <a:pt x="241300" y="63500"/>
                  </a:lnTo>
                  <a:lnTo>
                    <a:pt x="254000" y="88900"/>
                  </a:lnTo>
                  <a:lnTo>
                    <a:pt x="279400" y="101600"/>
                  </a:lnTo>
                  <a:lnTo>
                    <a:pt x="317500" y="114300"/>
                  </a:lnTo>
                  <a:lnTo>
                    <a:pt x="368300" y="127000"/>
                  </a:lnTo>
                  <a:lnTo>
                    <a:pt x="419100" y="114300"/>
                  </a:lnTo>
                  <a:lnTo>
                    <a:pt x="469900" y="101600"/>
                  </a:lnTo>
                  <a:lnTo>
                    <a:pt x="508000" y="88900"/>
                  </a:lnTo>
                  <a:lnTo>
                    <a:pt x="546100" y="63500"/>
                  </a:lnTo>
                  <a:lnTo>
                    <a:pt x="558800" y="50800"/>
                  </a:lnTo>
                  <a:lnTo>
                    <a:pt x="558800" y="50800"/>
                  </a:lnTo>
                  <a:lnTo>
                    <a:pt x="558800" y="50800"/>
                  </a:lnTo>
                  <a:lnTo>
                    <a:pt x="546100" y="50800"/>
                  </a:lnTo>
                  <a:lnTo>
                    <a:pt x="546100" y="76200"/>
                  </a:lnTo>
                  <a:lnTo>
                    <a:pt x="533400" y="101600"/>
                  </a:lnTo>
                  <a:lnTo>
                    <a:pt x="546100" y="127000"/>
                  </a:lnTo>
                  <a:lnTo>
                    <a:pt x="546100" y="165100"/>
                  </a:lnTo>
                  <a:lnTo>
                    <a:pt x="571500" y="190500"/>
                  </a:lnTo>
                  <a:lnTo>
                    <a:pt x="596900" y="215900"/>
                  </a:lnTo>
                  <a:lnTo>
                    <a:pt x="635000" y="228600"/>
                  </a:lnTo>
                  <a:lnTo>
                    <a:pt x="660400" y="241300"/>
                  </a:lnTo>
                  <a:lnTo>
                    <a:pt x="698500" y="228600"/>
                  </a:lnTo>
                  <a:lnTo>
                    <a:pt x="736600" y="228600"/>
                  </a:lnTo>
                  <a:lnTo>
                    <a:pt x="749300" y="203200"/>
                  </a:lnTo>
                  <a:lnTo>
                    <a:pt x="762000" y="165100"/>
                  </a:lnTo>
                  <a:lnTo>
                    <a:pt x="774700" y="139700"/>
                  </a:lnTo>
                  <a:lnTo>
                    <a:pt x="774700" y="101600"/>
                  </a:lnTo>
                  <a:lnTo>
                    <a:pt x="762000" y="76200"/>
                  </a:lnTo>
                  <a:lnTo>
                    <a:pt x="736600" y="38100"/>
                  </a:lnTo>
                  <a:lnTo>
                    <a:pt x="711200" y="12700"/>
                  </a:lnTo>
                  <a:lnTo>
                    <a:pt x="673100" y="0"/>
                  </a:lnTo>
                  <a:lnTo>
                    <a:pt x="647700" y="0"/>
                  </a:lnTo>
                  <a:lnTo>
                    <a:pt x="622300" y="0"/>
                  </a:lnTo>
                  <a:lnTo>
                    <a:pt x="584200" y="0"/>
                  </a:lnTo>
                  <a:lnTo>
                    <a:pt x="571500" y="12700"/>
                  </a:lnTo>
                  <a:lnTo>
                    <a:pt x="558800" y="25400"/>
                  </a:lnTo>
                  <a:lnTo>
                    <a:pt x="571500" y="50800"/>
                  </a:lnTo>
                  <a:lnTo>
                    <a:pt x="584200" y="63500"/>
                  </a:lnTo>
                  <a:lnTo>
                    <a:pt x="596900" y="76200"/>
                  </a:lnTo>
                  <a:lnTo>
                    <a:pt x="635000" y="88900"/>
                  </a:lnTo>
                  <a:lnTo>
                    <a:pt x="673100" y="101600"/>
                  </a:lnTo>
                  <a:lnTo>
                    <a:pt x="736600" y="114300"/>
                  </a:lnTo>
                  <a:lnTo>
                    <a:pt x="850900" y="114300"/>
                  </a:lnTo>
                  <a:lnTo>
                    <a:pt x="914400" y="1143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Freeform 247"/>
            <p:cNvSpPr/>
            <p:nvPr/>
          </p:nvSpPr>
          <p:spPr>
            <a:xfrm>
              <a:off x="7912100" y="2514600"/>
              <a:ext cx="12701" cy="12701"/>
            </a:xfrm>
            <a:custGeom>
              <a:avLst/>
              <a:gdLst/>
              <a:ahLst/>
              <a:cxnLst/>
              <a:rect l="0" t="0" r="0" b="0"/>
              <a:pathLst>
                <a:path w="12701" h="12701">
                  <a:moveTo>
                    <a:pt x="0" y="0"/>
                  </a:moveTo>
                  <a:lnTo>
                    <a:pt x="0" y="12700"/>
                  </a:lnTo>
                  <a:lnTo>
                    <a:pt x="12700" y="127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6756400" y="1041400"/>
              <a:ext cx="114301" cy="266701"/>
            </a:xfrm>
            <a:custGeom>
              <a:avLst/>
              <a:gdLst/>
              <a:ahLst/>
              <a:cxnLst/>
              <a:rect l="0" t="0" r="0" b="0"/>
              <a:pathLst>
                <a:path w="114301" h="266701">
                  <a:moveTo>
                    <a:pt x="0" y="266700"/>
                  </a:moveTo>
                  <a:lnTo>
                    <a:pt x="38100" y="203200"/>
                  </a:lnTo>
                  <a:lnTo>
                    <a:pt x="76200" y="139700"/>
                  </a:lnTo>
                  <a:lnTo>
                    <a:pt x="88900" y="88900"/>
                  </a:lnTo>
                  <a:lnTo>
                    <a:pt x="114300" y="50800"/>
                  </a:lnTo>
                  <a:lnTo>
                    <a:pt x="114300" y="38100"/>
                  </a:lnTo>
                  <a:lnTo>
                    <a:pt x="114300" y="12700"/>
                  </a:lnTo>
                  <a:lnTo>
                    <a:pt x="114300" y="0"/>
                  </a:lnTo>
                  <a:lnTo>
                    <a:pt x="114300" y="0"/>
                  </a:lnTo>
                  <a:lnTo>
                    <a:pt x="114300" y="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Freeform 249"/>
            <p:cNvSpPr/>
            <p:nvPr/>
          </p:nvSpPr>
          <p:spPr>
            <a:xfrm>
              <a:off x="6985000" y="723900"/>
              <a:ext cx="228601" cy="279401"/>
            </a:xfrm>
            <a:custGeom>
              <a:avLst/>
              <a:gdLst/>
              <a:ahLst/>
              <a:cxnLst/>
              <a:rect l="0" t="0" r="0" b="0"/>
              <a:pathLst>
                <a:path w="228601" h="279401">
                  <a:moveTo>
                    <a:pt x="203200" y="101600"/>
                  </a:moveTo>
                  <a:lnTo>
                    <a:pt x="228600" y="63500"/>
                  </a:lnTo>
                  <a:lnTo>
                    <a:pt x="215900" y="38100"/>
                  </a:lnTo>
                  <a:lnTo>
                    <a:pt x="203200" y="12700"/>
                  </a:lnTo>
                  <a:lnTo>
                    <a:pt x="190500" y="0"/>
                  </a:lnTo>
                  <a:lnTo>
                    <a:pt x="165100" y="0"/>
                  </a:lnTo>
                  <a:lnTo>
                    <a:pt x="127000" y="12700"/>
                  </a:lnTo>
                  <a:lnTo>
                    <a:pt x="88900" y="50800"/>
                  </a:lnTo>
                  <a:lnTo>
                    <a:pt x="38100" y="101600"/>
                  </a:lnTo>
                  <a:lnTo>
                    <a:pt x="12700" y="165100"/>
                  </a:lnTo>
                  <a:lnTo>
                    <a:pt x="0" y="215900"/>
                  </a:lnTo>
                  <a:lnTo>
                    <a:pt x="0" y="241300"/>
                  </a:lnTo>
                  <a:lnTo>
                    <a:pt x="0" y="266700"/>
                  </a:lnTo>
                  <a:lnTo>
                    <a:pt x="12700" y="279400"/>
                  </a:lnTo>
                  <a:lnTo>
                    <a:pt x="38100" y="279400"/>
                  </a:lnTo>
                  <a:lnTo>
                    <a:pt x="50800" y="254000"/>
                  </a:lnTo>
                  <a:lnTo>
                    <a:pt x="76200" y="215900"/>
                  </a:lnTo>
                  <a:lnTo>
                    <a:pt x="101600" y="177800"/>
                  </a:lnTo>
                  <a:lnTo>
                    <a:pt x="127000" y="127000"/>
                  </a:lnTo>
                  <a:lnTo>
                    <a:pt x="127000" y="88900"/>
                  </a:lnTo>
                  <a:lnTo>
                    <a:pt x="139700" y="63500"/>
                  </a:lnTo>
                  <a:lnTo>
                    <a:pt x="139700" y="38100"/>
                  </a:lnTo>
                  <a:lnTo>
                    <a:pt x="139700" y="50800"/>
                  </a:lnTo>
                  <a:lnTo>
                    <a:pt x="139700" y="63500"/>
                  </a:lnTo>
                  <a:lnTo>
                    <a:pt x="127000" y="101600"/>
                  </a:lnTo>
                  <a:lnTo>
                    <a:pt x="127000" y="139700"/>
                  </a:lnTo>
                  <a:lnTo>
                    <a:pt x="127000" y="190500"/>
                  </a:lnTo>
                  <a:lnTo>
                    <a:pt x="127000" y="241300"/>
                  </a:lnTo>
                  <a:lnTo>
                    <a:pt x="127000" y="254000"/>
                  </a:lnTo>
                  <a:lnTo>
                    <a:pt x="127000" y="279400"/>
                  </a:lnTo>
                  <a:lnTo>
                    <a:pt x="139700" y="2540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Freeform 250"/>
            <p:cNvSpPr/>
            <p:nvPr/>
          </p:nvSpPr>
          <p:spPr>
            <a:xfrm>
              <a:off x="7251700" y="647700"/>
              <a:ext cx="304801" cy="317501"/>
            </a:xfrm>
            <a:custGeom>
              <a:avLst/>
              <a:gdLst/>
              <a:ahLst/>
              <a:cxnLst/>
              <a:rect l="0" t="0" r="0" b="0"/>
              <a:pathLst>
                <a:path w="304801" h="317501">
                  <a:moveTo>
                    <a:pt x="50800" y="63500"/>
                  </a:moveTo>
                  <a:lnTo>
                    <a:pt x="50800" y="127000"/>
                  </a:lnTo>
                  <a:lnTo>
                    <a:pt x="38100" y="177800"/>
                  </a:lnTo>
                  <a:lnTo>
                    <a:pt x="25400" y="241300"/>
                  </a:lnTo>
                  <a:lnTo>
                    <a:pt x="12700" y="279400"/>
                  </a:lnTo>
                  <a:lnTo>
                    <a:pt x="0" y="292100"/>
                  </a:lnTo>
                  <a:lnTo>
                    <a:pt x="0" y="279400"/>
                  </a:lnTo>
                  <a:lnTo>
                    <a:pt x="0" y="254000"/>
                  </a:lnTo>
                  <a:lnTo>
                    <a:pt x="12700" y="215900"/>
                  </a:lnTo>
                  <a:lnTo>
                    <a:pt x="25400" y="165100"/>
                  </a:lnTo>
                  <a:lnTo>
                    <a:pt x="38100" y="127000"/>
                  </a:lnTo>
                  <a:lnTo>
                    <a:pt x="50800" y="88900"/>
                  </a:lnTo>
                  <a:lnTo>
                    <a:pt x="63500" y="76200"/>
                  </a:lnTo>
                  <a:lnTo>
                    <a:pt x="76200" y="63500"/>
                  </a:lnTo>
                  <a:lnTo>
                    <a:pt x="88900" y="88900"/>
                  </a:lnTo>
                  <a:lnTo>
                    <a:pt x="101600" y="101600"/>
                  </a:lnTo>
                  <a:lnTo>
                    <a:pt x="114300" y="139700"/>
                  </a:lnTo>
                  <a:lnTo>
                    <a:pt x="114300" y="165100"/>
                  </a:lnTo>
                  <a:lnTo>
                    <a:pt x="127000" y="203200"/>
                  </a:lnTo>
                  <a:lnTo>
                    <a:pt x="127000" y="215900"/>
                  </a:lnTo>
                  <a:lnTo>
                    <a:pt x="127000" y="215900"/>
                  </a:lnTo>
                  <a:lnTo>
                    <a:pt x="127000" y="215900"/>
                  </a:lnTo>
                  <a:lnTo>
                    <a:pt x="139700" y="203200"/>
                  </a:lnTo>
                  <a:lnTo>
                    <a:pt x="152400" y="165100"/>
                  </a:lnTo>
                  <a:lnTo>
                    <a:pt x="165100" y="101600"/>
                  </a:lnTo>
                  <a:lnTo>
                    <a:pt x="190500" y="63500"/>
                  </a:lnTo>
                  <a:lnTo>
                    <a:pt x="215900" y="25400"/>
                  </a:lnTo>
                  <a:lnTo>
                    <a:pt x="241300" y="12700"/>
                  </a:lnTo>
                  <a:lnTo>
                    <a:pt x="266700" y="0"/>
                  </a:lnTo>
                  <a:lnTo>
                    <a:pt x="279400" y="12700"/>
                  </a:lnTo>
                  <a:lnTo>
                    <a:pt x="292100" y="25400"/>
                  </a:lnTo>
                  <a:lnTo>
                    <a:pt x="304800" y="63500"/>
                  </a:lnTo>
                  <a:lnTo>
                    <a:pt x="304800" y="101600"/>
                  </a:lnTo>
                  <a:lnTo>
                    <a:pt x="304800" y="152400"/>
                  </a:lnTo>
                  <a:lnTo>
                    <a:pt x="304800" y="203200"/>
                  </a:lnTo>
                  <a:lnTo>
                    <a:pt x="292100" y="241300"/>
                  </a:lnTo>
                  <a:lnTo>
                    <a:pt x="292100" y="266700"/>
                  </a:lnTo>
                  <a:lnTo>
                    <a:pt x="292100" y="292100"/>
                  </a:lnTo>
                  <a:lnTo>
                    <a:pt x="304800" y="3175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Freeform 251"/>
            <p:cNvSpPr/>
            <p:nvPr/>
          </p:nvSpPr>
          <p:spPr>
            <a:xfrm>
              <a:off x="7200900" y="1435100"/>
              <a:ext cx="63501" cy="292101"/>
            </a:xfrm>
            <a:custGeom>
              <a:avLst/>
              <a:gdLst/>
              <a:ahLst/>
              <a:cxnLst/>
              <a:rect l="0" t="0" r="0" b="0"/>
              <a:pathLst>
                <a:path w="63501" h="292101">
                  <a:moveTo>
                    <a:pt x="63500" y="0"/>
                  </a:moveTo>
                  <a:lnTo>
                    <a:pt x="63500" y="12700"/>
                  </a:lnTo>
                  <a:lnTo>
                    <a:pt x="50800" y="38100"/>
                  </a:lnTo>
                  <a:lnTo>
                    <a:pt x="50800" y="63500"/>
                  </a:lnTo>
                  <a:lnTo>
                    <a:pt x="50800" y="101600"/>
                  </a:lnTo>
                  <a:lnTo>
                    <a:pt x="38100" y="139700"/>
                  </a:lnTo>
                  <a:lnTo>
                    <a:pt x="25400" y="177800"/>
                  </a:lnTo>
                  <a:lnTo>
                    <a:pt x="25400" y="215900"/>
                  </a:lnTo>
                  <a:lnTo>
                    <a:pt x="12700" y="254000"/>
                  </a:lnTo>
                  <a:lnTo>
                    <a:pt x="12700" y="279400"/>
                  </a:lnTo>
                  <a:lnTo>
                    <a:pt x="0" y="292100"/>
                  </a:lnTo>
                  <a:lnTo>
                    <a:pt x="0" y="279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Freeform 252"/>
            <p:cNvSpPr/>
            <p:nvPr/>
          </p:nvSpPr>
          <p:spPr>
            <a:xfrm>
              <a:off x="7137400" y="1460500"/>
              <a:ext cx="241301" cy="38101"/>
            </a:xfrm>
            <a:custGeom>
              <a:avLst/>
              <a:gdLst/>
              <a:ahLst/>
              <a:cxnLst/>
              <a:rect l="0" t="0" r="0" b="0"/>
              <a:pathLst>
                <a:path w="241301" h="38101">
                  <a:moveTo>
                    <a:pt x="0" y="12700"/>
                  </a:moveTo>
                  <a:lnTo>
                    <a:pt x="12700" y="0"/>
                  </a:lnTo>
                  <a:lnTo>
                    <a:pt x="38100" y="0"/>
                  </a:lnTo>
                  <a:lnTo>
                    <a:pt x="76200" y="0"/>
                  </a:lnTo>
                  <a:lnTo>
                    <a:pt x="114300" y="0"/>
                  </a:lnTo>
                  <a:lnTo>
                    <a:pt x="165100" y="0"/>
                  </a:lnTo>
                  <a:lnTo>
                    <a:pt x="190500" y="0"/>
                  </a:lnTo>
                  <a:lnTo>
                    <a:pt x="215900" y="0"/>
                  </a:lnTo>
                  <a:lnTo>
                    <a:pt x="228600" y="12700"/>
                  </a:lnTo>
                  <a:lnTo>
                    <a:pt x="241300" y="25400"/>
                  </a:lnTo>
                  <a:lnTo>
                    <a:pt x="241300" y="381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Freeform 253"/>
            <p:cNvSpPr/>
            <p:nvPr/>
          </p:nvSpPr>
          <p:spPr>
            <a:xfrm>
              <a:off x="7023100" y="1651000"/>
              <a:ext cx="381001" cy="101601"/>
            </a:xfrm>
            <a:custGeom>
              <a:avLst/>
              <a:gdLst/>
              <a:ahLst/>
              <a:cxnLst/>
              <a:rect l="0" t="0" r="0" b="0"/>
              <a:pathLst>
                <a:path w="381001" h="101601">
                  <a:moveTo>
                    <a:pt x="0" y="0"/>
                  </a:moveTo>
                  <a:lnTo>
                    <a:pt x="12700" y="0"/>
                  </a:lnTo>
                  <a:lnTo>
                    <a:pt x="38100" y="12700"/>
                  </a:lnTo>
                  <a:lnTo>
                    <a:pt x="63500" y="12700"/>
                  </a:lnTo>
                  <a:lnTo>
                    <a:pt x="101600" y="25400"/>
                  </a:lnTo>
                  <a:lnTo>
                    <a:pt x="152400" y="38100"/>
                  </a:lnTo>
                  <a:lnTo>
                    <a:pt x="190500" y="38100"/>
                  </a:lnTo>
                  <a:lnTo>
                    <a:pt x="228600" y="38100"/>
                  </a:lnTo>
                  <a:lnTo>
                    <a:pt x="266700" y="50800"/>
                  </a:lnTo>
                  <a:lnTo>
                    <a:pt x="304800" y="63500"/>
                  </a:lnTo>
                  <a:lnTo>
                    <a:pt x="330200" y="76200"/>
                  </a:lnTo>
                  <a:lnTo>
                    <a:pt x="355600" y="88900"/>
                  </a:lnTo>
                  <a:lnTo>
                    <a:pt x="381000" y="1016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Freeform 254"/>
            <p:cNvSpPr/>
            <p:nvPr/>
          </p:nvSpPr>
          <p:spPr>
            <a:xfrm>
              <a:off x="6146800" y="2273300"/>
              <a:ext cx="203201" cy="342901"/>
            </a:xfrm>
            <a:custGeom>
              <a:avLst/>
              <a:gdLst/>
              <a:ahLst/>
              <a:cxnLst/>
              <a:rect l="0" t="0" r="0" b="0"/>
              <a:pathLst>
                <a:path w="203201" h="342901">
                  <a:moveTo>
                    <a:pt x="203200" y="12700"/>
                  </a:moveTo>
                  <a:lnTo>
                    <a:pt x="177800" y="0"/>
                  </a:lnTo>
                  <a:lnTo>
                    <a:pt x="152400" y="0"/>
                  </a:lnTo>
                  <a:lnTo>
                    <a:pt x="114300" y="25400"/>
                  </a:lnTo>
                  <a:lnTo>
                    <a:pt x="88900" y="38100"/>
                  </a:lnTo>
                  <a:lnTo>
                    <a:pt x="50800" y="88900"/>
                  </a:lnTo>
                  <a:lnTo>
                    <a:pt x="12700" y="139700"/>
                  </a:lnTo>
                  <a:lnTo>
                    <a:pt x="0" y="190500"/>
                  </a:lnTo>
                  <a:lnTo>
                    <a:pt x="0" y="228600"/>
                  </a:lnTo>
                  <a:lnTo>
                    <a:pt x="0" y="266700"/>
                  </a:lnTo>
                  <a:lnTo>
                    <a:pt x="12700" y="292100"/>
                  </a:lnTo>
                  <a:lnTo>
                    <a:pt x="38100" y="304800"/>
                  </a:lnTo>
                  <a:lnTo>
                    <a:pt x="50800" y="292100"/>
                  </a:lnTo>
                  <a:lnTo>
                    <a:pt x="76200" y="279400"/>
                  </a:lnTo>
                  <a:lnTo>
                    <a:pt x="88900" y="241300"/>
                  </a:lnTo>
                  <a:lnTo>
                    <a:pt x="114300" y="215900"/>
                  </a:lnTo>
                  <a:lnTo>
                    <a:pt x="127000" y="165100"/>
                  </a:lnTo>
                  <a:lnTo>
                    <a:pt x="139700" y="127000"/>
                  </a:lnTo>
                  <a:lnTo>
                    <a:pt x="152400" y="88900"/>
                  </a:lnTo>
                  <a:lnTo>
                    <a:pt x="152400" y="63500"/>
                  </a:lnTo>
                  <a:lnTo>
                    <a:pt x="152400" y="76200"/>
                  </a:lnTo>
                  <a:lnTo>
                    <a:pt x="139700" y="88900"/>
                  </a:lnTo>
                  <a:lnTo>
                    <a:pt x="127000" y="114300"/>
                  </a:lnTo>
                  <a:lnTo>
                    <a:pt x="127000" y="152400"/>
                  </a:lnTo>
                  <a:lnTo>
                    <a:pt x="114300" y="215900"/>
                  </a:lnTo>
                  <a:lnTo>
                    <a:pt x="114300" y="254000"/>
                  </a:lnTo>
                  <a:lnTo>
                    <a:pt x="114300" y="304800"/>
                  </a:lnTo>
                  <a:lnTo>
                    <a:pt x="101600" y="330200"/>
                  </a:lnTo>
                  <a:lnTo>
                    <a:pt x="101600" y="342900"/>
                  </a:lnTo>
                  <a:lnTo>
                    <a:pt x="101600" y="3429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Freeform 255"/>
            <p:cNvSpPr/>
            <p:nvPr/>
          </p:nvSpPr>
          <p:spPr>
            <a:xfrm>
              <a:off x="6388100" y="2273300"/>
              <a:ext cx="381001" cy="406401"/>
            </a:xfrm>
            <a:custGeom>
              <a:avLst/>
              <a:gdLst/>
              <a:ahLst/>
              <a:cxnLst/>
              <a:rect l="0" t="0" r="0" b="0"/>
              <a:pathLst>
                <a:path w="381001" h="406401">
                  <a:moveTo>
                    <a:pt x="38100" y="0"/>
                  </a:moveTo>
                  <a:lnTo>
                    <a:pt x="38100" y="63500"/>
                  </a:lnTo>
                  <a:lnTo>
                    <a:pt x="25400" y="139700"/>
                  </a:lnTo>
                  <a:lnTo>
                    <a:pt x="25400" y="215900"/>
                  </a:lnTo>
                  <a:lnTo>
                    <a:pt x="12700" y="266700"/>
                  </a:lnTo>
                  <a:lnTo>
                    <a:pt x="0" y="304800"/>
                  </a:lnTo>
                  <a:lnTo>
                    <a:pt x="0" y="330200"/>
                  </a:lnTo>
                  <a:lnTo>
                    <a:pt x="0" y="317500"/>
                  </a:lnTo>
                  <a:lnTo>
                    <a:pt x="12700" y="292100"/>
                  </a:lnTo>
                  <a:lnTo>
                    <a:pt x="25400" y="254000"/>
                  </a:lnTo>
                  <a:lnTo>
                    <a:pt x="38100" y="190500"/>
                  </a:lnTo>
                  <a:lnTo>
                    <a:pt x="50800" y="139700"/>
                  </a:lnTo>
                  <a:lnTo>
                    <a:pt x="63500" y="101600"/>
                  </a:lnTo>
                  <a:lnTo>
                    <a:pt x="76200" y="76200"/>
                  </a:lnTo>
                  <a:lnTo>
                    <a:pt x="88900" y="76200"/>
                  </a:lnTo>
                  <a:lnTo>
                    <a:pt x="101600" y="101600"/>
                  </a:lnTo>
                  <a:lnTo>
                    <a:pt x="101600" y="139700"/>
                  </a:lnTo>
                  <a:lnTo>
                    <a:pt x="101600" y="177800"/>
                  </a:lnTo>
                  <a:lnTo>
                    <a:pt x="114300" y="241300"/>
                  </a:lnTo>
                  <a:lnTo>
                    <a:pt x="114300" y="292100"/>
                  </a:lnTo>
                  <a:lnTo>
                    <a:pt x="114300" y="330200"/>
                  </a:lnTo>
                  <a:lnTo>
                    <a:pt x="127000" y="342900"/>
                  </a:lnTo>
                  <a:lnTo>
                    <a:pt x="139700" y="317500"/>
                  </a:lnTo>
                  <a:lnTo>
                    <a:pt x="152400" y="266700"/>
                  </a:lnTo>
                  <a:lnTo>
                    <a:pt x="177800" y="215900"/>
                  </a:lnTo>
                  <a:lnTo>
                    <a:pt x="190500" y="152400"/>
                  </a:lnTo>
                  <a:lnTo>
                    <a:pt x="203200" y="101600"/>
                  </a:lnTo>
                  <a:lnTo>
                    <a:pt x="215900" y="63500"/>
                  </a:lnTo>
                  <a:lnTo>
                    <a:pt x="228600" y="50800"/>
                  </a:lnTo>
                  <a:lnTo>
                    <a:pt x="241300" y="50800"/>
                  </a:lnTo>
                  <a:lnTo>
                    <a:pt x="241300" y="63500"/>
                  </a:lnTo>
                  <a:lnTo>
                    <a:pt x="254000" y="101600"/>
                  </a:lnTo>
                  <a:lnTo>
                    <a:pt x="266700" y="139700"/>
                  </a:lnTo>
                  <a:lnTo>
                    <a:pt x="279400" y="190500"/>
                  </a:lnTo>
                  <a:lnTo>
                    <a:pt x="292100" y="254000"/>
                  </a:lnTo>
                  <a:lnTo>
                    <a:pt x="330200" y="304800"/>
                  </a:lnTo>
                  <a:lnTo>
                    <a:pt x="355600" y="355600"/>
                  </a:lnTo>
                  <a:lnTo>
                    <a:pt x="381000" y="406400"/>
                  </a:lnTo>
                </a:path>
              </a:pathLst>
            </a:custGeom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Freeform 256"/>
            <p:cNvSpPr/>
            <p:nvPr/>
          </p:nvSpPr>
          <p:spPr>
            <a:xfrm>
              <a:off x="5791200" y="336550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noFill/>
            <a:ln w="45720" cap="flat" cmpd="sng" algn="ctr">
              <a:solidFill>
                <a:srgbClr val="E2001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451100" y="4394200"/>
            <a:ext cx="5956301" cy="1333501"/>
            <a:chOff x="2451100" y="4394200"/>
            <a:chExt cx="5956301" cy="1333501"/>
          </a:xfrm>
        </p:grpSpPr>
        <p:sp>
          <p:nvSpPr>
            <p:cNvPr id="123" name="Freeform 122"/>
            <p:cNvSpPr/>
            <p:nvPr/>
          </p:nvSpPr>
          <p:spPr>
            <a:xfrm>
              <a:off x="5803900" y="4508500"/>
              <a:ext cx="711201" cy="571501"/>
            </a:xfrm>
            <a:custGeom>
              <a:avLst/>
              <a:gdLst/>
              <a:ahLst/>
              <a:cxnLst/>
              <a:rect l="0" t="0" r="0" b="0"/>
              <a:pathLst>
                <a:path w="711201" h="571501">
                  <a:moveTo>
                    <a:pt x="266700" y="241300"/>
                  </a:moveTo>
                  <a:lnTo>
                    <a:pt x="215900" y="228600"/>
                  </a:lnTo>
                  <a:lnTo>
                    <a:pt x="177800" y="241300"/>
                  </a:lnTo>
                  <a:lnTo>
                    <a:pt x="165100" y="241300"/>
                  </a:lnTo>
                  <a:lnTo>
                    <a:pt x="152400" y="266700"/>
                  </a:lnTo>
                  <a:lnTo>
                    <a:pt x="165100" y="304800"/>
                  </a:lnTo>
                  <a:lnTo>
                    <a:pt x="177800" y="342900"/>
                  </a:lnTo>
                  <a:lnTo>
                    <a:pt x="203200" y="393700"/>
                  </a:lnTo>
                  <a:lnTo>
                    <a:pt x="228600" y="457200"/>
                  </a:lnTo>
                  <a:lnTo>
                    <a:pt x="228600" y="508000"/>
                  </a:lnTo>
                  <a:lnTo>
                    <a:pt x="215900" y="533400"/>
                  </a:lnTo>
                  <a:lnTo>
                    <a:pt x="190500" y="546100"/>
                  </a:lnTo>
                  <a:lnTo>
                    <a:pt x="127000" y="546100"/>
                  </a:lnTo>
                  <a:lnTo>
                    <a:pt x="88900" y="533400"/>
                  </a:lnTo>
                  <a:lnTo>
                    <a:pt x="38100" y="520700"/>
                  </a:lnTo>
                  <a:lnTo>
                    <a:pt x="12700" y="508000"/>
                  </a:lnTo>
                  <a:lnTo>
                    <a:pt x="12700" y="508000"/>
                  </a:lnTo>
                  <a:lnTo>
                    <a:pt x="0" y="495300"/>
                  </a:lnTo>
                  <a:lnTo>
                    <a:pt x="0" y="508000"/>
                  </a:lnTo>
                  <a:lnTo>
                    <a:pt x="88900" y="520700"/>
                  </a:lnTo>
                  <a:lnTo>
                    <a:pt x="152400" y="533400"/>
                  </a:lnTo>
                  <a:lnTo>
                    <a:pt x="215900" y="533400"/>
                  </a:lnTo>
                  <a:lnTo>
                    <a:pt x="266700" y="533400"/>
                  </a:lnTo>
                  <a:lnTo>
                    <a:pt x="304800" y="508000"/>
                  </a:lnTo>
                  <a:lnTo>
                    <a:pt x="342900" y="482600"/>
                  </a:lnTo>
                  <a:lnTo>
                    <a:pt x="355600" y="431800"/>
                  </a:lnTo>
                  <a:lnTo>
                    <a:pt x="381000" y="368300"/>
                  </a:lnTo>
                  <a:lnTo>
                    <a:pt x="381000" y="304800"/>
                  </a:lnTo>
                  <a:lnTo>
                    <a:pt x="393700" y="215900"/>
                  </a:lnTo>
                  <a:lnTo>
                    <a:pt x="393700" y="139700"/>
                  </a:lnTo>
                  <a:lnTo>
                    <a:pt x="393700" y="76200"/>
                  </a:lnTo>
                  <a:lnTo>
                    <a:pt x="393700" y="25400"/>
                  </a:lnTo>
                  <a:lnTo>
                    <a:pt x="393700" y="0"/>
                  </a:lnTo>
                  <a:lnTo>
                    <a:pt x="393700" y="12700"/>
                  </a:lnTo>
                  <a:lnTo>
                    <a:pt x="419100" y="190500"/>
                  </a:lnTo>
                  <a:lnTo>
                    <a:pt x="419100" y="292100"/>
                  </a:lnTo>
                  <a:lnTo>
                    <a:pt x="431800" y="381000"/>
                  </a:lnTo>
                  <a:lnTo>
                    <a:pt x="419100" y="457200"/>
                  </a:lnTo>
                  <a:lnTo>
                    <a:pt x="419100" y="520700"/>
                  </a:lnTo>
                  <a:lnTo>
                    <a:pt x="419100" y="546100"/>
                  </a:lnTo>
                  <a:lnTo>
                    <a:pt x="419100" y="533400"/>
                  </a:lnTo>
                  <a:lnTo>
                    <a:pt x="444500" y="355600"/>
                  </a:lnTo>
                  <a:lnTo>
                    <a:pt x="469900" y="304800"/>
                  </a:lnTo>
                  <a:lnTo>
                    <a:pt x="482600" y="279400"/>
                  </a:lnTo>
                  <a:lnTo>
                    <a:pt x="495300" y="279400"/>
                  </a:lnTo>
                  <a:lnTo>
                    <a:pt x="508000" y="304800"/>
                  </a:lnTo>
                  <a:lnTo>
                    <a:pt x="508000" y="342900"/>
                  </a:lnTo>
                  <a:lnTo>
                    <a:pt x="533400" y="381000"/>
                  </a:lnTo>
                  <a:lnTo>
                    <a:pt x="546100" y="431800"/>
                  </a:lnTo>
                  <a:lnTo>
                    <a:pt x="571500" y="469900"/>
                  </a:lnTo>
                  <a:lnTo>
                    <a:pt x="609600" y="508000"/>
                  </a:lnTo>
                  <a:lnTo>
                    <a:pt x="635000" y="508000"/>
                  </a:lnTo>
                  <a:lnTo>
                    <a:pt x="660400" y="508000"/>
                  </a:lnTo>
                  <a:lnTo>
                    <a:pt x="685800" y="469900"/>
                  </a:lnTo>
                  <a:lnTo>
                    <a:pt x="698500" y="419100"/>
                  </a:lnTo>
                  <a:lnTo>
                    <a:pt x="711200" y="381000"/>
                  </a:lnTo>
                  <a:lnTo>
                    <a:pt x="698500" y="342900"/>
                  </a:lnTo>
                  <a:lnTo>
                    <a:pt x="698500" y="317500"/>
                  </a:lnTo>
                  <a:lnTo>
                    <a:pt x="685800" y="304800"/>
                  </a:lnTo>
                  <a:lnTo>
                    <a:pt x="685800" y="304800"/>
                  </a:lnTo>
                  <a:lnTo>
                    <a:pt x="685800" y="304800"/>
                  </a:lnTo>
                  <a:lnTo>
                    <a:pt x="660400" y="393700"/>
                  </a:lnTo>
                  <a:lnTo>
                    <a:pt x="660400" y="457200"/>
                  </a:lnTo>
                  <a:lnTo>
                    <a:pt x="685800" y="495300"/>
                  </a:lnTo>
                  <a:lnTo>
                    <a:pt x="698500" y="546100"/>
                  </a:lnTo>
                  <a:lnTo>
                    <a:pt x="711200" y="5715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6743700" y="4584700"/>
              <a:ext cx="177801" cy="431801"/>
            </a:xfrm>
            <a:custGeom>
              <a:avLst/>
              <a:gdLst/>
              <a:ahLst/>
              <a:cxnLst/>
              <a:rect l="0" t="0" r="0" b="0"/>
              <a:pathLst>
                <a:path w="177801" h="431801">
                  <a:moveTo>
                    <a:pt x="165100" y="241300"/>
                  </a:moveTo>
                  <a:lnTo>
                    <a:pt x="127000" y="203200"/>
                  </a:lnTo>
                  <a:lnTo>
                    <a:pt x="88900" y="203200"/>
                  </a:lnTo>
                  <a:lnTo>
                    <a:pt x="50800" y="215900"/>
                  </a:lnTo>
                  <a:lnTo>
                    <a:pt x="25400" y="241300"/>
                  </a:lnTo>
                  <a:lnTo>
                    <a:pt x="0" y="279400"/>
                  </a:lnTo>
                  <a:lnTo>
                    <a:pt x="0" y="317500"/>
                  </a:lnTo>
                  <a:lnTo>
                    <a:pt x="12700" y="381000"/>
                  </a:lnTo>
                  <a:lnTo>
                    <a:pt x="25400" y="419100"/>
                  </a:lnTo>
                  <a:lnTo>
                    <a:pt x="50800" y="431800"/>
                  </a:lnTo>
                  <a:lnTo>
                    <a:pt x="63500" y="431800"/>
                  </a:lnTo>
                  <a:lnTo>
                    <a:pt x="88900" y="419100"/>
                  </a:lnTo>
                  <a:lnTo>
                    <a:pt x="101600" y="381000"/>
                  </a:lnTo>
                  <a:lnTo>
                    <a:pt x="127000" y="317500"/>
                  </a:lnTo>
                  <a:lnTo>
                    <a:pt x="127000" y="254000"/>
                  </a:lnTo>
                  <a:lnTo>
                    <a:pt x="139700" y="177800"/>
                  </a:lnTo>
                  <a:lnTo>
                    <a:pt x="139700" y="114300"/>
                  </a:lnTo>
                  <a:lnTo>
                    <a:pt x="139700" y="50800"/>
                  </a:lnTo>
                  <a:lnTo>
                    <a:pt x="127000" y="25400"/>
                  </a:lnTo>
                  <a:lnTo>
                    <a:pt x="127000" y="12700"/>
                  </a:lnTo>
                  <a:lnTo>
                    <a:pt x="127000" y="0"/>
                  </a:lnTo>
                  <a:lnTo>
                    <a:pt x="127000" y="12700"/>
                  </a:lnTo>
                  <a:lnTo>
                    <a:pt x="127000" y="38100"/>
                  </a:lnTo>
                  <a:lnTo>
                    <a:pt x="127000" y="203200"/>
                  </a:lnTo>
                  <a:lnTo>
                    <a:pt x="127000" y="279400"/>
                  </a:lnTo>
                  <a:lnTo>
                    <a:pt x="127000" y="330200"/>
                  </a:lnTo>
                  <a:lnTo>
                    <a:pt x="139700" y="355600"/>
                  </a:lnTo>
                  <a:lnTo>
                    <a:pt x="165100" y="381000"/>
                  </a:lnTo>
                  <a:lnTo>
                    <a:pt x="177800" y="3810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eeform 124"/>
            <p:cNvSpPr/>
            <p:nvPr/>
          </p:nvSpPr>
          <p:spPr>
            <a:xfrm>
              <a:off x="6946900" y="4775200"/>
              <a:ext cx="152401" cy="266701"/>
            </a:xfrm>
            <a:custGeom>
              <a:avLst/>
              <a:gdLst/>
              <a:ahLst/>
              <a:cxnLst/>
              <a:rect l="0" t="0" r="0" b="0"/>
              <a:pathLst>
                <a:path w="152401" h="266701">
                  <a:moveTo>
                    <a:pt x="38100" y="38100"/>
                  </a:moveTo>
                  <a:lnTo>
                    <a:pt x="12700" y="88900"/>
                  </a:lnTo>
                  <a:lnTo>
                    <a:pt x="0" y="127000"/>
                  </a:lnTo>
                  <a:lnTo>
                    <a:pt x="0" y="177800"/>
                  </a:lnTo>
                  <a:lnTo>
                    <a:pt x="12700" y="215900"/>
                  </a:lnTo>
                  <a:lnTo>
                    <a:pt x="38100" y="241300"/>
                  </a:lnTo>
                  <a:lnTo>
                    <a:pt x="50800" y="266700"/>
                  </a:lnTo>
                  <a:lnTo>
                    <a:pt x="88900" y="254000"/>
                  </a:lnTo>
                  <a:lnTo>
                    <a:pt x="114300" y="228600"/>
                  </a:lnTo>
                  <a:lnTo>
                    <a:pt x="139700" y="190500"/>
                  </a:lnTo>
                  <a:lnTo>
                    <a:pt x="152400" y="152400"/>
                  </a:lnTo>
                  <a:lnTo>
                    <a:pt x="139700" y="88900"/>
                  </a:lnTo>
                  <a:lnTo>
                    <a:pt x="127000" y="50800"/>
                  </a:lnTo>
                  <a:lnTo>
                    <a:pt x="114300" y="25400"/>
                  </a:lnTo>
                  <a:lnTo>
                    <a:pt x="76200" y="12700"/>
                  </a:lnTo>
                  <a:lnTo>
                    <a:pt x="50800" y="12700"/>
                  </a:lnTo>
                  <a:lnTo>
                    <a:pt x="50800" y="0"/>
                  </a:lnTo>
                  <a:close/>
                </a:path>
              </a:pathLst>
            </a:custGeom>
            <a:noFill/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Freeform 125"/>
            <p:cNvSpPr/>
            <p:nvPr/>
          </p:nvSpPr>
          <p:spPr>
            <a:xfrm>
              <a:off x="7137400" y="4787900"/>
              <a:ext cx="127001" cy="228601"/>
            </a:xfrm>
            <a:custGeom>
              <a:avLst/>
              <a:gdLst/>
              <a:ahLst/>
              <a:cxnLst/>
              <a:rect l="0" t="0" r="0" b="0"/>
              <a:pathLst>
                <a:path w="127001" h="228601">
                  <a:moveTo>
                    <a:pt x="76200" y="139700"/>
                  </a:moveTo>
                  <a:lnTo>
                    <a:pt x="114300" y="114300"/>
                  </a:lnTo>
                  <a:lnTo>
                    <a:pt x="114300" y="88900"/>
                  </a:lnTo>
                  <a:lnTo>
                    <a:pt x="127000" y="63500"/>
                  </a:lnTo>
                  <a:lnTo>
                    <a:pt x="114300" y="38100"/>
                  </a:lnTo>
                  <a:lnTo>
                    <a:pt x="88900" y="25400"/>
                  </a:lnTo>
                  <a:lnTo>
                    <a:pt x="63500" y="0"/>
                  </a:lnTo>
                  <a:lnTo>
                    <a:pt x="38100" y="12700"/>
                  </a:lnTo>
                  <a:lnTo>
                    <a:pt x="12700" y="38100"/>
                  </a:lnTo>
                  <a:lnTo>
                    <a:pt x="0" y="63500"/>
                  </a:lnTo>
                  <a:lnTo>
                    <a:pt x="0" y="101600"/>
                  </a:lnTo>
                  <a:lnTo>
                    <a:pt x="0" y="139700"/>
                  </a:lnTo>
                  <a:lnTo>
                    <a:pt x="12700" y="177800"/>
                  </a:lnTo>
                  <a:lnTo>
                    <a:pt x="50800" y="203200"/>
                  </a:lnTo>
                  <a:lnTo>
                    <a:pt x="88900" y="228600"/>
                  </a:lnTo>
                  <a:lnTo>
                    <a:pt x="101600" y="2286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Freeform 126"/>
            <p:cNvSpPr/>
            <p:nvPr/>
          </p:nvSpPr>
          <p:spPr>
            <a:xfrm>
              <a:off x="7289800" y="4737100"/>
              <a:ext cx="127001" cy="279401"/>
            </a:xfrm>
            <a:custGeom>
              <a:avLst/>
              <a:gdLst/>
              <a:ahLst/>
              <a:cxnLst/>
              <a:rect l="0" t="0" r="0" b="0"/>
              <a:pathLst>
                <a:path w="127001" h="279401">
                  <a:moveTo>
                    <a:pt x="88900" y="0"/>
                  </a:moveTo>
                  <a:lnTo>
                    <a:pt x="50800" y="0"/>
                  </a:lnTo>
                  <a:lnTo>
                    <a:pt x="50800" y="0"/>
                  </a:lnTo>
                  <a:lnTo>
                    <a:pt x="38100" y="0"/>
                  </a:lnTo>
                  <a:lnTo>
                    <a:pt x="38100" y="0"/>
                  </a:lnTo>
                  <a:lnTo>
                    <a:pt x="76200" y="101600"/>
                  </a:lnTo>
                  <a:lnTo>
                    <a:pt x="114300" y="152400"/>
                  </a:lnTo>
                  <a:lnTo>
                    <a:pt x="127000" y="203200"/>
                  </a:lnTo>
                  <a:lnTo>
                    <a:pt x="127000" y="241300"/>
                  </a:lnTo>
                  <a:lnTo>
                    <a:pt x="114300" y="266700"/>
                  </a:lnTo>
                  <a:lnTo>
                    <a:pt x="88900" y="279400"/>
                  </a:lnTo>
                  <a:lnTo>
                    <a:pt x="50800" y="279400"/>
                  </a:lnTo>
                  <a:lnTo>
                    <a:pt x="38100" y="266700"/>
                  </a:lnTo>
                  <a:lnTo>
                    <a:pt x="12700" y="254000"/>
                  </a:lnTo>
                  <a:lnTo>
                    <a:pt x="0" y="215900"/>
                  </a:lnTo>
                  <a:lnTo>
                    <a:pt x="0" y="2032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Freeform 127"/>
            <p:cNvSpPr/>
            <p:nvPr/>
          </p:nvSpPr>
          <p:spPr>
            <a:xfrm>
              <a:off x="7531100" y="4724400"/>
              <a:ext cx="127001" cy="266701"/>
            </a:xfrm>
            <a:custGeom>
              <a:avLst/>
              <a:gdLst/>
              <a:ahLst/>
              <a:cxnLst/>
              <a:rect l="0" t="0" r="0" b="0"/>
              <a:pathLst>
                <a:path w="127001" h="266701">
                  <a:moveTo>
                    <a:pt x="0" y="25400"/>
                  </a:moveTo>
                  <a:lnTo>
                    <a:pt x="12700" y="101600"/>
                  </a:lnTo>
                  <a:lnTo>
                    <a:pt x="12700" y="152400"/>
                  </a:lnTo>
                  <a:lnTo>
                    <a:pt x="12700" y="203200"/>
                  </a:lnTo>
                  <a:lnTo>
                    <a:pt x="12700" y="241300"/>
                  </a:lnTo>
                  <a:lnTo>
                    <a:pt x="0" y="254000"/>
                  </a:lnTo>
                  <a:lnTo>
                    <a:pt x="0" y="266700"/>
                  </a:lnTo>
                  <a:lnTo>
                    <a:pt x="0" y="254000"/>
                  </a:lnTo>
                  <a:lnTo>
                    <a:pt x="0" y="241300"/>
                  </a:lnTo>
                  <a:lnTo>
                    <a:pt x="0" y="127000"/>
                  </a:lnTo>
                  <a:lnTo>
                    <a:pt x="0" y="63500"/>
                  </a:lnTo>
                  <a:lnTo>
                    <a:pt x="25400" y="38100"/>
                  </a:lnTo>
                  <a:lnTo>
                    <a:pt x="38100" y="12700"/>
                  </a:lnTo>
                  <a:lnTo>
                    <a:pt x="63500" y="0"/>
                  </a:lnTo>
                  <a:lnTo>
                    <a:pt x="76200" y="0"/>
                  </a:lnTo>
                  <a:lnTo>
                    <a:pt x="88900" y="12700"/>
                  </a:lnTo>
                  <a:lnTo>
                    <a:pt x="114300" y="25400"/>
                  </a:lnTo>
                  <a:lnTo>
                    <a:pt x="114300" y="63500"/>
                  </a:lnTo>
                  <a:lnTo>
                    <a:pt x="127000" y="101600"/>
                  </a:lnTo>
                  <a:lnTo>
                    <a:pt x="127000" y="139700"/>
                  </a:lnTo>
                  <a:lnTo>
                    <a:pt x="127000" y="177800"/>
                  </a:lnTo>
                  <a:lnTo>
                    <a:pt x="114300" y="203200"/>
                  </a:lnTo>
                  <a:lnTo>
                    <a:pt x="127000" y="241300"/>
                  </a:lnTo>
                  <a:lnTo>
                    <a:pt x="127000" y="2286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7772400" y="4749800"/>
              <a:ext cx="12701" cy="63501"/>
            </a:xfrm>
            <a:custGeom>
              <a:avLst/>
              <a:gdLst/>
              <a:ahLst/>
              <a:cxnLst/>
              <a:rect l="0" t="0" r="0" b="0"/>
              <a:pathLst>
                <a:path w="12701" h="63501">
                  <a:moveTo>
                    <a:pt x="0" y="0"/>
                  </a:moveTo>
                  <a:lnTo>
                    <a:pt x="12700" y="63500"/>
                  </a:lnTo>
                  <a:lnTo>
                    <a:pt x="12700" y="635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Freeform 129"/>
            <p:cNvSpPr/>
            <p:nvPr/>
          </p:nvSpPr>
          <p:spPr>
            <a:xfrm>
              <a:off x="8001000" y="4394200"/>
              <a:ext cx="63501" cy="571501"/>
            </a:xfrm>
            <a:custGeom>
              <a:avLst/>
              <a:gdLst/>
              <a:ahLst/>
              <a:cxnLst/>
              <a:rect l="0" t="0" r="0" b="0"/>
              <a:pathLst>
                <a:path w="63501" h="571501">
                  <a:moveTo>
                    <a:pt x="63500" y="0"/>
                  </a:moveTo>
                  <a:lnTo>
                    <a:pt x="63500" y="12700"/>
                  </a:lnTo>
                  <a:lnTo>
                    <a:pt x="63500" y="101600"/>
                  </a:lnTo>
                  <a:lnTo>
                    <a:pt x="50800" y="165100"/>
                  </a:lnTo>
                  <a:lnTo>
                    <a:pt x="38100" y="228600"/>
                  </a:lnTo>
                  <a:lnTo>
                    <a:pt x="25400" y="292100"/>
                  </a:lnTo>
                  <a:lnTo>
                    <a:pt x="12700" y="355600"/>
                  </a:lnTo>
                  <a:lnTo>
                    <a:pt x="0" y="419100"/>
                  </a:lnTo>
                  <a:lnTo>
                    <a:pt x="12700" y="469900"/>
                  </a:lnTo>
                  <a:lnTo>
                    <a:pt x="12700" y="520700"/>
                  </a:lnTo>
                  <a:lnTo>
                    <a:pt x="25400" y="571500"/>
                  </a:lnTo>
                  <a:lnTo>
                    <a:pt x="25400" y="5715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Freeform 189"/>
            <p:cNvSpPr/>
            <p:nvPr/>
          </p:nvSpPr>
          <p:spPr>
            <a:xfrm>
              <a:off x="7988300" y="4787900"/>
              <a:ext cx="127001" cy="12701"/>
            </a:xfrm>
            <a:custGeom>
              <a:avLst/>
              <a:gdLst/>
              <a:ahLst/>
              <a:cxnLst/>
              <a:rect l="0" t="0" r="0" b="0"/>
              <a:pathLst>
                <a:path w="127001" h="12701">
                  <a:moveTo>
                    <a:pt x="0" y="12700"/>
                  </a:moveTo>
                  <a:lnTo>
                    <a:pt x="63500" y="12700"/>
                  </a:lnTo>
                  <a:lnTo>
                    <a:pt x="76200" y="0"/>
                  </a:lnTo>
                  <a:lnTo>
                    <a:pt x="101600" y="0"/>
                  </a:lnTo>
                  <a:lnTo>
                    <a:pt x="101600" y="0"/>
                  </a:lnTo>
                  <a:lnTo>
                    <a:pt x="114300" y="0"/>
                  </a:lnTo>
                  <a:lnTo>
                    <a:pt x="127000" y="127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Freeform 190"/>
            <p:cNvSpPr/>
            <p:nvPr/>
          </p:nvSpPr>
          <p:spPr>
            <a:xfrm>
              <a:off x="7061200" y="5372100"/>
              <a:ext cx="330201" cy="279401"/>
            </a:xfrm>
            <a:custGeom>
              <a:avLst/>
              <a:gdLst/>
              <a:ahLst/>
              <a:cxnLst/>
              <a:rect l="0" t="0" r="0" b="0"/>
              <a:pathLst>
                <a:path w="330201" h="279401">
                  <a:moveTo>
                    <a:pt x="12700" y="101600"/>
                  </a:moveTo>
                  <a:lnTo>
                    <a:pt x="76200" y="88900"/>
                  </a:lnTo>
                  <a:lnTo>
                    <a:pt x="88900" y="76200"/>
                  </a:lnTo>
                  <a:lnTo>
                    <a:pt x="114300" y="50800"/>
                  </a:lnTo>
                  <a:lnTo>
                    <a:pt x="114300" y="38100"/>
                  </a:lnTo>
                  <a:lnTo>
                    <a:pt x="101600" y="12700"/>
                  </a:lnTo>
                  <a:lnTo>
                    <a:pt x="76200" y="0"/>
                  </a:lnTo>
                  <a:lnTo>
                    <a:pt x="38100" y="0"/>
                  </a:lnTo>
                  <a:lnTo>
                    <a:pt x="12700" y="127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0" y="127000"/>
                  </a:lnTo>
                  <a:lnTo>
                    <a:pt x="12700" y="177800"/>
                  </a:lnTo>
                  <a:lnTo>
                    <a:pt x="38100" y="215900"/>
                  </a:lnTo>
                  <a:lnTo>
                    <a:pt x="50800" y="241300"/>
                  </a:lnTo>
                  <a:lnTo>
                    <a:pt x="88900" y="266700"/>
                  </a:lnTo>
                  <a:lnTo>
                    <a:pt x="114300" y="279400"/>
                  </a:lnTo>
                  <a:lnTo>
                    <a:pt x="152400" y="279400"/>
                  </a:lnTo>
                  <a:lnTo>
                    <a:pt x="177800" y="254000"/>
                  </a:lnTo>
                  <a:lnTo>
                    <a:pt x="203200" y="241300"/>
                  </a:lnTo>
                  <a:lnTo>
                    <a:pt x="228600" y="203200"/>
                  </a:lnTo>
                  <a:lnTo>
                    <a:pt x="241300" y="177800"/>
                  </a:lnTo>
                  <a:lnTo>
                    <a:pt x="254000" y="139700"/>
                  </a:lnTo>
                  <a:lnTo>
                    <a:pt x="266700" y="101600"/>
                  </a:lnTo>
                  <a:lnTo>
                    <a:pt x="266700" y="76200"/>
                  </a:lnTo>
                  <a:lnTo>
                    <a:pt x="266700" y="63500"/>
                  </a:lnTo>
                  <a:lnTo>
                    <a:pt x="266700" y="63500"/>
                  </a:lnTo>
                  <a:lnTo>
                    <a:pt x="266700" y="63500"/>
                  </a:lnTo>
                  <a:lnTo>
                    <a:pt x="266700" y="88900"/>
                  </a:lnTo>
                  <a:lnTo>
                    <a:pt x="266700" y="101600"/>
                  </a:lnTo>
                  <a:lnTo>
                    <a:pt x="304800" y="215900"/>
                  </a:lnTo>
                  <a:lnTo>
                    <a:pt x="317500" y="254000"/>
                  </a:lnTo>
                  <a:lnTo>
                    <a:pt x="330200" y="2540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Freeform 191"/>
            <p:cNvSpPr/>
            <p:nvPr/>
          </p:nvSpPr>
          <p:spPr>
            <a:xfrm>
              <a:off x="7327900" y="534670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noFill/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Freeform 192"/>
            <p:cNvSpPr/>
            <p:nvPr/>
          </p:nvSpPr>
          <p:spPr>
            <a:xfrm>
              <a:off x="7556500" y="5372100"/>
              <a:ext cx="50801" cy="355601"/>
            </a:xfrm>
            <a:custGeom>
              <a:avLst/>
              <a:gdLst/>
              <a:ahLst/>
              <a:cxnLst/>
              <a:rect l="0" t="0" r="0" b="0"/>
              <a:pathLst>
                <a:path w="50801" h="355601">
                  <a:moveTo>
                    <a:pt x="0" y="0"/>
                  </a:moveTo>
                  <a:lnTo>
                    <a:pt x="12700" y="50800"/>
                  </a:lnTo>
                  <a:lnTo>
                    <a:pt x="12700" y="88900"/>
                  </a:lnTo>
                  <a:lnTo>
                    <a:pt x="12700" y="127000"/>
                  </a:lnTo>
                  <a:lnTo>
                    <a:pt x="25400" y="177800"/>
                  </a:lnTo>
                  <a:lnTo>
                    <a:pt x="25400" y="228600"/>
                  </a:lnTo>
                  <a:lnTo>
                    <a:pt x="38100" y="279400"/>
                  </a:lnTo>
                  <a:lnTo>
                    <a:pt x="38100" y="317500"/>
                  </a:lnTo>
                  <a:lnTo>
                    <a:pt x="50800" y="342900"/>
                  </a:lnTo>
                  <a:lnTo>
                    <a:pt x="50800" y="3556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7518400" y="5537200"/>
              <a:ext cx="177801" cy="38101"/>
            </a:xfrm>
            <a:custGeom>
              <a:avLst/>
              <a:gdLst/>
              <a:ahLst/>
              <a:cxnLst/>
              <a:rect l="0" t="0" r="0" b="0"/>
              <a:pathLst>
                <a:path w="177801" h="38101">
                  <a:moveTo>
                    <a:pt x="0" y="0"/>
                  </a:moveTo>
                  <a:lnTo>
                    <a:pt x="50800" y="12700"/>
                  </a:lnTo>
                  <a:lnTo>
                    <a:pt x="101600" y="25400"/>
                  </a:lnTo>
                  <a:lnTo>
                    <a:pt x="139700" y="38100"/>
                  </a:lnTo>
                  <a:lnTo>
                    <a:pt x="165100" y="38100"/>
                  </a:lnTo>
                  <a:lnTo>
                    <a:pt x="177800" y="38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Freeform 194"/>
            <p:cNvSpPr/>
            <p:nvPr/>
          </p:nvSpPr>
          <p:spPr>
            <a:xfrm>
              <a:off x="7772400" y="5308600"/>
              <a:ext cx="165101" cy="381001"/>
            </a:xfrm>
            <a:custGeom>
              <a:avLst/>
              <a:gdLst/>
              <a:ahLst/>
              <a:cxnLst/>
              <a:rect l="0" t="0" r="0" b="0"/>
              <a:pathLst>
                <a:path w="165101" h="381001">
                  <a:moveTo>
                    <a:pt x="0" y="0"/>
                  </a:moveTo>
                  <a:lnTo>
                    <a:pt x="12700" y="50800"/>
                  </a:lnTo>
                  <a:lnTo>
                    <a:pt x="12700" y="101600"/>
                  </a:lnTo>
                  <a:lnTo>
                    <a:pt x="12700" y="165100"/>
                  </a:lnTo>
                  <a:lnTo>
                    <a:pt x="25400" y="228600"/>
                  </a:lnTo>
                  <a:lnTo>
                    <a:pt x="25400" y="279400"/>
                  </a:lnTo>
                  <a:lnTo>
                    <a:pt x="25400" y="330200"/>
                  </a:lnTo>
                  <a:lnTo>
                    <a:pt x="12700" y="355600"/>
                  </a:lnTo>
                  <a:lnTo>
                    <a:pt x="12700" y="368300"/>
                  </a:lnTo>
                  <a:lnTo>
                    <a:pt x="12700" y="355600"/>
                  </a:lnTo>
                  <a:lnTo>
                    <a:pt x="25400" y="266700"/>
                  </a:lnTo>
                  <a:lnTo>
                    <a:pt x="38100" y="203200"/>
                  </a:lnTo>
                  <a:lnTo>
                    <a:pt x="50800" y="165100"/>
                  </a:lnTo>
                  <a:lnTo>
                    <a:pt x="63500" y="127000"/>
                  </a:lnTo>
                  <a:lnTo>
                    <a:pt x="88900" y="114300"/>
                  </a:lnTo>
                  <a:lnTo>
                    <a:pt x="101600" y="114300"/>
                  </a:lnTo>
                  <a:lnTo>
                    <a:pt x="127000" y="127000"/>
                  </a:lnTo>
                  <a:lnTo>
                    <a:pt x="139700" y="152400"/>
                  </a:lnTo>
                  <a:lnTo>
                    <a:pt x="139700" y="190500"/>
                  </a:lnTo>
                  <a:lnTo>
                    <a:pt x="152400" y="241300"/>
                  </a:lnTo>
                  <a:lnTo>
                    <a:pt x="165100" y="292100"/>
                  </a:lnTo>
                  <a:lnTo>
                    <a:pt x="165100" y="342900"/>
                  </a:lnTo>
                  <a:lnTo>
                    <a:pt x="165100" y="368300"/>
                  </a:lnTo>
                  <a:lnTo>
                    <a:pt x="165100" y="3810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Freeform 195"/>
            <p:cNvSpPr/>
            <p:nvPr/>
          </p:nvSpPr>
          <p:spPr>
            <a:xfrm>
              <a:off x="8001000" y="5435600"/>
              <a:ext cx="114301" cy="228601"/>
            </a:xfrm>
            <a:custGeom>
              <a:avLst/>
              <a:gdLst/>
              <a:ahLst/>
              <a:cxnLst/>
              <a:rect l="0" t="0" r="0" b="0"/>
              <a:pathLst>
                <a:path w="114301" h="228601">
                  <a:moveTo>
                    <a:pt x="0" y="139700"/>
                  </a:moveTo>
                  <a:lnTo>
                    <a:pt x="50800" y="114300"/>
                  </a:lnTo>
                  <a:lnTo>
                    <a:pt x="88900" y="101600"/>
                  </a:lnTo>
                  <a:lnTo>
                    <a:pt x="101600" y="76200"/>
                  </a:lnTo>
                  <a:lnTo>
                    <a:pt x="114300" y="63500"/>
                  </a:lnTo>
                  <a:lnTo>
                    <a:pt x="101600" y="38100"/>
                  </a:lnTo>
                  <a:lnTo>
                    <a:pt x="88900" y="25400"/>
                  </a:lnTo>
                  <a:lnTo>
                    <a:pt x="63500" y="0"/>
                  </a:lnTo>
                  <a:lnTo>
                    <a:pt x="50800" y="12700"/>
                  </a:lnTo>
                  <a:lnTo>
                    <a:pt x="38100" y="25400"/>
                  </a:lnTo>
                  <a:lnTo>
                    <a:pt x="25400" y="63500"/>
                  </a:lnTo>
                  <a:lnTo>
                    <a:pt x="25400" y="101600"/>
                  </a:lnTo>
                  <a:lnTo>
                    <a:pt x="25400" y="139700"/>
                  </a:lnTo>
                  <a:lnTo>
                    <a:pt x="38100" y="190500"/>
                  </a:lnTo>
                  <a:lnTo>
                    <a:pt x="63500" y="215900"/>
                  </a:lnTo>
                  <a:lnTo>
                    <a:pt x="88900" y="228600"/>
                  </a:lnTo>
                  <a:lnTo>
                    <a:pt x="101600" y="2286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Freeform 196"/>
            <p:cNvSpPr/>
            <p:nvPr/>
          </p:nvSpPr>
          <p:spPr>
            <a:xfrm>
              <a:off x="8242300" y="5422900"/>
              <a:ext cx="165101" cy="279401"/>
            </a:xfrm>
            <a:custGeom>
              <a:avLst/>
              <a:gdLst/>
              <a:ahLst/>
              <a:cxnLst/>
              <a:rect l="0" t="0" r="0" b="0"/>
              <a:pathLst>
                <a:path w="165101" h="279401">
                  <a:moveTo>
                    <a:pt x="0" y="38100"/>
                  </a:moveTo>
                  <a:lnTo>
                    <a:pt x="12700" y="88900"/>
                  </a:lnTo>
                  <a:lnTo>
                    <a:pt x="12700" y="139700"/>
                  </a:lnTo>
                  <a:lnTo>
                    <a:pt x="12700" y="190500"/>
                  </a:lnTo>
                  <a:lnTo>
                    <a:pt x="12700" y="228600"/>
                  </a:lnTo>
                  <a:lnTo>
                    <a:pt x="12700" y="266700"/>
                  </a:lnTo>
                  <a:lnTo>
                    <a:pt x="12700" y="266700"/>
                  </a:lnTo>
                  <a:lnTo>
                    <a:pt x="12700" y="279400"/>
                  </a:lnTo>
                  <a:lnTo>
                    <a:pt x="12700" y="266700"/>
                  </a:lnTo>
                  <a:lnTo>
                    <a:pt x="12700" y="254000"/>
                  </a:lnTo>
                  <a:lnTo>
                    <a:pt x="0" y="127000"/>
                  </a:lnTo>
                  <a:lnTo>
                    <a:pt x="12700" y="76200"/>
                  </a:lnTo>
                  <a:lnTo>
                    <a:pt x="25400" y="38100"/>
                  </a:lnTo>
                  <a:lnTo>
                    <a:pt x="50800" y="12700"/>
                  </a:lnTo>
                  <a:lnTo>
                    <a:pt x="76200" y="0"/>
                  </a:lnTo>
                  <a:lnTo>
                    <a:pt x="88900" y="0"/>
                  </a:lnTo>
                  <a:lnTo>
                    <a:pt x="127000" y="12700"/>
                  </a:lnTo>
                  <a:lnTo>
                    <a:pt x="152400" y="25400"/>
                  </a:lnTo>
                  <a:lnTo>
                    <a:pt x="165100" y="38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Freeform 197"/>
            <p:cNvSpPr/>
            <p:nvPr/>
          </p:nvSpPr>
          <p:spPr>
            <a:xfrm>
              <a:off x="6197600" y="5245100"/>
              <a:ext cx="165101" cy="342901"/>
            </a:xfrm>
            <a:custGeom>
              <a:avLst/>
              <a:gdLst/>
              <a:ahLst/>
              <a:cxnLst/>
              <a:rect l="0" t="0" r="0" b="0"/>
              <a:pathLst>
                <a:path w="165101" h="342901">
                  <a:moveTo>
                    <a:pt x="0" y="0"/>
                  </a:moveTo>
                  <a:lnTo>
                    <a:pt x="12700" y="0"/>
                  </a:lnTo>
                  <a:lnTo>
                    <a:pt x="12700" y="25400"/>
                  </a:lnTo>
                  <a:lnTo>
                    <a:pt x="25400" y="139700"/>
                  </a:lnTo>
                  <a:lnTo>
                    <a:pt x="25400" y="190500"/>
                  </a:lnTo>
                  <a:lnTo>
                    <a:pt x="25400" y="228600"/>
                  </a:lnTo>
                  <a:lnTo>
                    <a:pt x="25400" y="266700"/>
                  </a:lnTo>
                  <a:lnTo>
                    <a:pt x="38100" y="304800"/>
                  </a:lnTo>
                  <a:lnTo>
                    <a:pt x="38100" y="330200"/>
                  </a:lnTo>
                  <a:lnTo>
                    <a:pt x="38100" y="330200"/>
                  </a:lnTo>
                  <a:lnTo>
                    <a:pt x="38100" y="342900"/>
                  </a:lnTo>
                  <a:lnTo>
                    <a:pt x="25400" y="292100"/>
                  </a:lnTo>
                  <a:lnTo>
                    <a:pt x="25400" y="254000"/>
                  </a:lnTo>
                  <a:lnTo>
                    <a:pt x="25400" y="215900"/>
                  </a:lnTo>
                  <a:lnTo>
                    <a:pt x="25400" y="177800"/>
                  </a:lnTo>
                  <a:lnTo>
                    <a:pt x="25400" y="139700"/>
                  </a:lnTo>
                  <a:lnTo>
                    <a:pt x="38100" y="101600"/>
                  </a:lnTo>
                  <a:lnTo>
                    <a:pt x="38100" y="63500"/>
                  </a:lnTo>
                  <a:lnTo>
                    <a:pt x="50800" y="38100"/>
                  </a:lnTo>
                  <a:lnTo>
                    <a:pt x="63500" y="25400"/>
                  </a:lnTo>
                  <a:lnTo>
                    <a:pt x="63500" y="38100"/>
                  </a:lnTo>
                  <a:lnTo>
                    <a:pt x="63500" y="50800"/>
                  </a:lnTo>
                  <a:lnTo>
                    <a:pt x="101600" y="152400"/>
                  </a:lnTo>
                  <a:lnTo>
                    <a:pt x="114300" y="190500"/>
                  </a:lnTo>
                  <a:lnTo>
                    <a:pt x="139700" y="228600"/>
                  </a:lnTo>
                  <a:lnTo>
                    <a:pt x="152400" y="266700"/>
                  </a:lnTo>
                  <a:lnTo>
                    <a:pt x="152400" y="279400"/>
                  </a:lnTo>
                  <a:lnTo>
                    <a:pt x="165100" y="292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Freeform 198"/>
            <p:cNvSpPr/>
            <p:nvPr/>
          </p:nvSpPr>
          <p:spPr>
            <a:xfrm>
              <a:off x="6362700" y="5232400"/>
              <a:ext cx="50801" cy="292101"/>
            </a:xfrm>
            <a:custGeom>
              <a:avLst/>
              <a:gdLst/>
              <a:ahLst/>
              <a:cxnLst/>
              <a:rect l="0" t="0" r="0" b="0"/>
              <a:pathLst>
                <a:path w="50801" h="292101">
                  <a:moveTo>
                    <a:pt x="50800" y="0"/>
                  </a:moveTo>
                  <a:lnTo>
                    <a:pt x="50800" y="0"/>
                  </a:lnTo>
                  <a:lnTo>
                    <a:pt x="50800" y="12700"/>
                  </a:lnTo>
                  <a:lnTo>
                    <a:pt x="50800" y="76200"/>
                  </a:lnTo>
                  <a:lnTo>
                    <a:pt x="50800" y="114300"/>
                  </a:lnTo>
                  <a:lnTo>
                    <a:pt x="38100" y="152400"/>
                  </a:lnTo>
                  <a:lnTo>
                    <a:pt x="25400" y="177800"/>
                  </a:lnTo>
                  <a:lnTo>
                    <a:pt x="25400" y="203200"/>
                  </a:lnTo>
                  <a:lnTo>
                    <a:pt x="12700" y="241300"/>
                  </a:lnTo>
                  <a:lnTo>
                    <a:pt x="12700" y="266700"/>
                  </a:lnTo>
                  <a:lnTo>
                    <a:pt x="12700" y="279400"/>
                  </a:lnTo>
                  <a:lnTo>
                    <a:pt x="0" y="279400"/>
                  </a:lnTo>
                  <a:lnTo>
                    <a:pt x="0" y="2921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Freeform 199"/>
            <p:cNvSpPr/>
            <p:nvPr/>
          </p:nvSpPr>
          <p:spPr>
            <a:xfrm>
              <a:off x="6286500" y="5422900"/>
              <a:ext cx="114301" cy="12701"/>
            </a:xfrm>
            <a:custGeom>
              <a:avLst/>
              <a:gdLst/>
              <a:ahLst/>
              <a:cxnLst/>
              <a:rect l="0" t="0" r="0" b="0"/>
              <a:pathLst>
                <a:path w="114301" h="12701">
                  <a:moveTo>
                    <a:pt x="0" y="0"/>
                  </a:moveTo>
                  <a:lnTo>
                    <a:pt x="12700" y="0"/>
                  </a:lnTo>
                  <a:lnTo>
                    <a:pt x="12700" y="0"/>
                  </a:lnTo>
                  <a:lnTo>
                    <a:pt x="88900" y="12700"/>
                  </a:lnTo>
                  <a:lnTo>
                    <a:pt x="101600" y="12700"/>
                  </a:lnTo>
                  <a:lnTo>
                    <a:pt x="114300" y="12700"/>
                  </a:lnTo>
                  <a:lnTo>
                    <a:pt x="101600" y="12700"/>
                  </a:lnTo>
                  <a:lnTo>
                    <a:pt x="101600" y="12700"/>
                  </a:lnTo>
                  <a:lnTo>
                    <a:pt x="50800" y="12700"/>
                  </a:lnTo>
                  <a:lnTo>
                    <a:pt x="38100" y="127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Freeform 200"/>
            <p:cNvSpPr/>
            <p:nvPr/>
          </p:nvSpPr>
          <p:spPr>
            <a:xfrm>
              <a:off x="6426200" y="5346700"/>
              <a:ext cx="266701" cy="241301"/>
            </a:xfrm>
            <a:custGeom>
              <a:avLst/>
              <a:gdLst/>
              <a:ahLst/>
              <a:cxnLst/>
              <a:rect l="0" t="0" r="0" b="0"/>
              <a:pathLst>
                <a:path w="266701" h="241301">
                  <a:moveTo>
                    <a:pt x="25400" y="63500"/>
                  </a:moveTo>
                  <a:lnTo>
                    <a:pt x="25400" y="63500"/>
                  </a:lnTo>
                  <a:lnTo>
                    <a:pt x="38100" y="63500"/>
                  </a:lnTo>
                  <a:lnTo>
                    <a:pt x="63500" y="50800"/>
                  </a:lnTo>
                  <a:lnTo>
                    <a:pt x="152400" y="12700"/>
                  </a:lnTo>
                  <a:lnTo>
                    <a:pt x="177800" y="0"/>
                  </a:lnTo>
                  <a:lnTo>
                    <a:pt x="177800" y="12700"/>
                  </a:lnTo>
                  <a:lnTo>
                    <a:pt x="177800" y="0"/>
                  </a:lnTo>
                  <a:lnTo>
                    <a:pt x="114300" y="0"/>
                  </a:lnTo>
                  <a:lnTo>
                    <a:pt x="76200" y="0"/>
                  </a:lnTo>
                  <a:lnTo>
                    <a:pt x="38100" y="25400"/>
                  </a:lnTo>
                  <a:lnTo>
                    <a:pt x="12700" y="50800"/>
                  </a:lnTo>
                  <a:lnTo>
                    <a:pt x="0" y="88900"/>
                  </a:lnTo>
                  <a:lnTo>
                    <a:pt x="12700" y="127000"/>
                  </a:lnTo>
                  <a:lnTo>
                    <a:pt x="38100" y="165100"/>
                  </a:lnTo>
                  <a:lnTo>
                    <a:pt x="76200" y="190500"/>
                  </a:lnTo>
                  <a:lnTo>
                    <a:pt x="127000" y="215900"/>
                  </a:lnTo>
                  <a:lnTo>
                    <a:pt x="177800" y="228600"/>
                  </a:lnTo>
                  <a:lnTo>
                    <a:pt x="228600" y="241300"/>
                  </a:lnTo>
                  <a:lnTo>
                    <a:pt x="254000" y="241300"/>
                  </a:lnTo>
                  <a:lnTo>
                    <a:pt x="266700" y="228600"/>
                  </a:lnTo>
                  <a:lnTo>
                    <a:pt x="266700" y="241300"/>
                  </a:lnTo>
                  <a:lnTo>
                    <a:pt x="266700" y="2286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Freeform 201"/>
            <p:cNvSpPr/>
            <p:nvPr/>
          </p:nvSpPr>
          <p:spPr>
            <a:xfrm>
              <a:off x="6426200" y="5219700"/>
              <a:ext cx="12701" cy="330201"/>
            </a:xfrm>
            <a:custGeom>
              <a:avLst/>
              <a:gdLst/>
              <a:ahLst/>
              <a:cxnLst/>
              <a:rect l="0" t="0" r="0" b="0"/>
              <a:pathLst>
                <a:path w="12701" h="330201">
                  <a:moveTo>
                    <a:pt x="12700" y="0"/>
                  </a:moveTo>
                  <a:lnTo>
                    <a:pt x="12700" y="12700"/>
                  </a:lnTo>
                  <a:lnTo>
                    <a:pt x="0" y="88900"/>
                  </a:lnTo>
                  <a:lnTo>
                    <a:pt x="0" y="127000"/>
                  </a:lnTo>
                  <a:lnTo>
                    <a:pt x="0" y="177800"/>
                  </a:lnTo>
                  <a:lnTo>
                    <a:pt x="0" y="228600"/>
                  </a:lnTo>
                  <a:lnTo>
                    <a:pt x="0" y="279400"/>
                  </a:lnTo>
                  <a:lnTo>
                    <a:pt x="0" y="317500"/>
                  </a:lnTo>
                  <a:lnTo>
                    <a:pt x="0" y="3302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Freeform 202"/>
            <p:cNvSpPr/>
            <p:nvPr/>
          </p:nvSpPr>
          <p:spPr>
            <a:xfrm>
              <a:off x="6223000" y="5207000"/>
              <a:ext cx="76201" cy="342901"/>
            </a:xfrm>
            <a:custGeom>
              <a:avLst/>
              <a:gdLst/>
              <a:ahLst/>
              <a:cxnLst/>
              <a:rect l="0" t="0" r="0" b="0"/>
              <a:pathLst>
                <a:path w="76201" h="342901">
                  <a:moveTo>
                    <a:pt x="0" y="101600"/>
                  </a:moveTo>
                  <a:lnTo>
                    <a:pt x="25400" y="114300"/>
                  </a:lnTo>
                  <a:lnTo>
                    <a:pt x="38100" y="114300"/>
                  </a:lnTo>
                  <a:lnTo>
                    <a:pt x="76200" y="101600"/>
                  </a:lnTo>
                  <a:lnTo>
                    <a:pt x="76200" y="76200"/>
                  </a:lnTo>
                  <a:lnTo>
                    <a:pt x="76200" y="63500"/>
                  </a:lnTo>
                  <a:lnTo>
                    <a:pt x="76200" y="38100"/>
                  </a:lnTo>
                  <a:lnTo>
                    <a:pt x="63500" y="25400"/>
                  </a:lnTo>
                  <a:lnTo>
                    <a:pt x="50800" y="0"/>
                  </a:lnTo>
                  <a:lnTo>
                    <a:pt x="38100" y="38100"/>
                  </a:lnTo>
                  <a:lnTo>
                    <a:pt x="12700" y="76200"/>
                  </a:lnTo>
                  <a:lnTo>
                    <a:pt x="12700" y="114300"/>
                  </a:lnTo>
                  <a:lnTo>
                    <a:pt x="12700" y="177800"/>
                  </a:lnTo>
                  <a:lnTo>
                    <a:pt x="12700" y="215900"/>
                  </a:lnTo>
                  <a:lnTo>
                    <a:pt x="12700" y="254000"/>
                  </a:lnTo>
                  <a:lnTo>
                    <a:pt x="12700" y="292100"/>
                  </a:lnTo>
                  <a:lnTo>
                    <a:pt x="25400" y="317500"/>
                  </a:lnTo>
                  <a:lnTo>
                    <a:pt x="25400" y="330200"/>
                  </a:lnTo>
                  <a:lnTo>
                    <a:pt x="25400" y="342900"/>
                  </a:lnTo>
                  <a:lnTo>
                    <a:pt x="25400" y="3302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Freeform 203"/>
            <p:cNvSpPr/>
            <p:nvPr/>
          </p:nvSpPr>
          <p:spPr>
            <a:xfrm>
              <a:off x="6248400" y="5346700"/>
              <a:ext cx="177801" cy="88901"/>
            </a:xfrm>
            <a:custGeom>
              <a:avLst/>
              <a:gdLst/>
              <a:ahLst/>
              <a:cxnLst/>
              <a:rect l="0" t="0" r="0" b="0"/>
              <a:pathLst>
                <a:path w="177801" h="88901">
                  <a:moveTo>
                    <a:pt x="0" y="0"/>
                  </a:moveTo>
                  <a:lnTo>
                    <a:pt x="12700" y="0"/>
                  </a:lnTo>
                  <a:lnTo>
                    <a:pt x="63500" y="12700"/>
                  </a:lnTo>
                  <a:lnTo>
                    <a:pt x="101600" y="25400"/>
                  </a:lnTo>
                  <a:lnTo>
                    <a:pt x="139700" y="38100"/>
                  </a:lnTo>
                  <a:lnTo>
                    <a:pt x="165100" y="50800"/>
                  </a:lnTo>
                  <a:lnTo>
                    <a:pt x="177800" y="50800"/>
                  </a:lnTo>
                  <a:lnTo>
                    <a:pt x="165100" y="63500"/>
                  </a:lnTo>
                  <a:lnTo>
                    <a:pt x="88900" y="76200"/>
                  </a:lnTo>
                  <a:lnTo>
                    <a:pt x="50800" y="76200"/>
                  </a:lnTo>
                  <a:lnTo>
                    <a:pt x="50800" y="76200"/>
                  </a:lnTo>
                  <a:lnTo>
                    <a:pt x="38100" y="76200"/>
                  </a:lnTo>
                  <a:lnTo>
                    <a:pt x="50800" y="76200"/>
                  </a:lnTo>
                  <a:lnTo>
                    <a:pt x="50800" y="76200"/>
                  </a:lnTo>
                  <a:lnTo>
                    <a:pt x="101600" y="889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Freeform 204"/>
            <p:cNvSpPr/>
            <p:nvPr/>
          </p:nvSpPr>
          <p:spPr>
            <a:xfrm>
              <a:off x="2451100" y="5118100"/>
              <a:ext cx="1409701" cy="88901"/>
            </a:xfrm>
            <a:custGeom>
              <a:avLst/>
              <a:gdLst/>
              <a:ahLst/>
              <a:cxnLst/>
              <a:rect l="0" t="0" r="0" b="0"/>
              <a:pathLst>
                <a:path w="1409701" h="88901">
                  <a:moveTo>
                    <a:pt x="12700" y="88900"/>
                  </a:moveTo>
                  <a:lnTo>
                    <a:pt x="0" y="76200"/>
                  </a:lnTo>
                  <a:lnTo>
                    <a:pt x="0" y="76200"/>
                  </a:lnTo>
                  <a:lnTo>
                    <a:pt x="0" y="76200"/>
                  </a:lnTo>
                  <a:lnTo>
                    <a:pt x="12700" y="76200"/>
                  </a:lnTo>
                  <a:lnTo>
                    <a:pt x="12700" y="76200"/>
                  </a:lnTo>
                  <a:lnTo>
                    <a:pt x="88900" y="50800"/>
                  </a:lnTo>
                  <a:lnTo>
                    <a:pt x="139700" y="50800"/>
                  </a:lnTo>
                  <a:lnTo>
                    <a:pt x="177800" y="50800"/>
                  </a:lnTo>
                  <a:lnTo>
                    <a:pt x="215900" y="38100"/>
                  </a:lnTo>
                  <a:lnTo>
                    <a:pt x="266700" y="38100"/>
                  </a:lnTo>
                  <a:lnTo>
                    <a:pt x="304800" y="25400"/>
                  </a:lnTo>
                  <a:lnTo>
                    <a:pt x="355600" y="25400"/>
                  </a:lnTo>
                  <a:lnTo>
                    <a:pt x="393700" y="25400"/>
                  </a:lnTo>
                  <a:lnTo>
                    <a:pt x="431800" y="12700"/>
                  </a:lnTo>
                  <a:lnTo>
                    <a:pt x="482600" y="12700"/>
                  </a:lnTo>
                  <a:lnTo>
                    <a:pt x="520700" y="12700"/>
                  </a:lnTo>
                  <a:lnTo>
                    <a:pt x="571500" y="12700"/>
                  </a:lnTo>
                  <a:lnTo>
                    <a:pt x="609600" y="12700"/>
                  </a:lnTo>
                  <a:lnTo>
                    <a:pt x="647700" y="12700"/>
                  </a:lnTo>
                  <a:lnTo>
                    <a:pt x="673100" y="12700"/>
                  </a:lnTo>
                  <a:lnTo>
                    <a:pt x="711200" y="12700"/>
                  </a:lnTo>
                  <a:lnTo>
                    <a:pt x="736600" y="12700"/>
                  </a:lnTo>
                  <a:lnTo>
                    <a:pt x="774700" y="12700"/>
                  </a:lnTo>
                  <a:lnTo>
                    <a:pt x="812800" y="12700"/>
                  </a:lnTo>
                  <a:lnTo>
                    <a:pt x="850900" y="12700"/>
                  </a:lnTo>
                  <a:lnTo>
                    <a:pt x="889000" y="12700"/>
                  </a:lnTo>
                  <a:lnTo>
                    <a:pt x="914400" y="12700"/>
                  </a:lnTo>
                  <a:lnTo>
                    <a:pt x="952500" y="12700"/>
                  </a:lnTo>
                  <a:lnTo>
                    <a:pt x="990600" y="12700"/>
                  </a:lnTo>
                  <a:lnTo>
                    <a:pt x="1028700" y="12700"/>
                  </a:lnTo>
                  <a:lnTo>
                    <a:pt x="1066800" y="12700"/>
                  </a:lnTo>
                  <a:lnTo>
                    <a:pt x="1104900" y="12700"/>
                  </a:lnTo>
                  <a:lnTo>
                    <a:pt x="1143000" y="12700"/>
                  </a:lnTo>
                  <a:lnTo>
                    <a:pt x="1193800" y="0"/>
                  </a:lnTo>
                  <a:lnTo>
                    <a:pt x="1231900" y="0"/>
                  </a:lnTo>
                  <a:lnTo>
                    <a:pt x="1270000" y="0"/>
                  </a:lnTo>
                  <a:lnTo>
                    <a:pt x="1320800" y="0"/>
                  </a:lnTo>
                  <a:lnTo>
                    <a:pt x="1346200" y="0"/>
                  </a:lnTo>
                  <a:lnTo>
                    <a:pt x="1371600" y="0"/>
                  </a:lnTo>
                  <a:lnTo>
                    <a:pt x="1384300" y="0"/>
                  </a:lnTo>
                  <a:lnTo>
                    <a:pt x="1409700" y="0"/>
                  </a:lnTo>
                  <a:lnTo>
                    <a:pt x="1397000" y="12700"/>
                  </a:lnTo>
                  <a:lnTo>
                    <a:pt x="1409700" y="0"/>
                  </a:lnTo>
                  <a:lnTo>
                    <a:pt x="1409700" y="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 205"/>
            <p:cNvSpPr/>
            <p:nvPr/>
          </p:nvSpPr>
          <p:spPr>
            <a:xfrm>
              <a:off x="4114800" y="4432300"/>
              <a:ext cx="749301" cy="660401"/>
            </a:xfrm>
            <a:custGeom>
              <a:avLst/>
              <a:gdLst/>
              <a:ahLst/>
              <a:cxnLst/>
              <a:rect l="0" t="0" r="0" b="0"/>
              <a:pathLst>
                <a:path w="749301" h="660401">
                  <a:moveTo>
                    <a:pt x="596900" y="114300"/>
                  </a:moveTo>
                  <a:lnTo>
                    <a:pt x="596900" y="88900"/>
                  </a:lnTo>
                  <a:lnTo>
                    <a:pt x="584200" y="88900"/>
                  </a:lnTo>
                  <a:lnTo>
                    <a:pt x="558800" y="63500"/>
                  </a:lnTo>
                  <a:lnTo>
                    <a:pt x="546100" y="50800"/>
                  </a:lnTo>
                  <a:lnTo>
                    <a:pt x="508000" y="38100"/>
                  </a:lnTo>
                  <a:lnTo>
                    <a:pt x="482600" y="12700"/>
                  </a:lnTo>
                  <a:lnTo>
                    <a:pt x="444500" y="12700"/>
                  </a:lnTo>
                  <a:lnTo>
                    <a:pt x="406400" y="0"/>
                  </a:lnTo>
                  <a:lnTo>
                    <a:pt x="368300" y="0"/>
                  </a:lnTo>
                  <a:lnTo>
                    <a:pt x="330200" y="0"/>
                  </a:lnTo>
                  <a:lnTo>
                    <a:pt x="279400" y="12700"/>
                  </a:lnTo>
                  <a:lnTo>
                    <a:pt x="241300" y="12700"/>
                  </a:lnTo>
                  <a:lnTo>
                    <a:pt x="203200" y="38100"/>
                  </a:lnTo>
                  <a:lnTo>
                    <a:pt x="165100" y="50800"/>
                  </a:lnTo>
                  <a:lnTo>
                    <a:pt x="139700" y="63500"/>
                  </a:lnTo>
                  <a:lnTo>
                    <a:pt x="101600" y="88900"/>
                  </a:lnTo>
                  <a:lnTo>
                    <a:pt x="76200" y="114300"/>
                  </a:lnTo>
                  <a:lnTo>
                    <a:pt x="50800" y="139700"/>
                  </a:lnTo>
                  <a:lnTo>
                    <a:pt x="25400" y="177800"/>
                  </a:lnTo>
                  <a:lnTo>
                    <a:pt x="12700" y="203200"/>
                  </a:lnTo>
                  <a:lnTo>
                    <a:pt x="12700" y="241300"/>
                  </a:lnTo>
                  <a:lnTo>
                    <a:pt x="0" y="279400"/>
                  </a:lnTo>
                  <a:lnTo>
                    <a:pt x="0" y="317500"/>
                  </a:lnTo>
                  <a:lnTo>
                    <a:pt x="0" y="355600"/>
                  </a:lnTo>
                  <a:lnTo>
                    <a:pt x="12700" y="381000"/>
                  </a:lnTo>
                  <a:lnTo>
                    <a:pt x="12700" y="419100"/>
                  </a:lnTo>
                  <a:lnTo>
                    <a:pt x="25400" y="457200"/>
                  </a:lnTo>
                  <a:lnTo>
                    <a:pt x="50800" y="482600"/>
                  </a:lnTo>
                  <a:lnTo>
                    <a:pt x="63500" y="508000"/>
                  </a:lnTo>
                  <a:lnTo>
                    <a:pt x="88900" y="533400"/>
                  </a:lnTo>
                  <a:lnTo>
                    <a:pt x="127000" y="558800"/>
                  </a:lnTo>
                  <a:lnTo>
                    <a:pt x="152400" y="584200"/>
                  </a:lnTo>
                  <a:lnTo>
                    <a:pt x="177800" y="596900"/>
                  </a:lnTo>
                  <a:lnTo>
                    <a:pt x="215900" y="609600"/>
                  </a:lnTo>
                  <a:lnTo>
                    <a:pt x="254000" y="622300"/>
                  </a:lnTo>
                  <a:lnTo>
                    <a:pt x="292100" y="635000"/>
                  </a:lnTo>
                  <a:lnTo>
                    <a:pt x="317500" y="647700"/>
                  </a:lnTo>
                  <a:lnTo>
                    <a:pt x="355600" y="647700"/>
                  </a:lnTo>
                  <a:lnTo>
                    <a:pt x="393700" y="660400"/>
                  </a:lnTo>
                  <a:lnTo>
                    <a:pt x="419100" y="660400"/>
                  </a:lnTo>
                  <a:lnTo>
                    <a:pt x="457200" y="660400"/>
                  </a:lnTo>
                  <a:lnTo>
                    <a:pt x="482600" y="647700"/>
                  </a:lnTo>
                  <a:lnTo>
                    <a:pt x="520700" y="647700"/>
                  </a:lnTo>
                  <a:lnTo>
                    <a:pt x="546100" y="647700"/>
                  </a:lnTo>
                  <a:lnTo>
                    <a:pt x="584200" y="622300"/>
                  </a:lnTo>
                  <a:lnTo>
                    <a:pt x="596900" y="622300"/>
                  </a:lnTo>
                  <a:lnTo>
                    <a:pt x="622300" y="596900"/>
                  </a:lnTo>
                  <a:lnTo>
                    <a:pt x="660400" y="584200"/>
                  </a:lnTo>
                  <a:lnTo>
                    <a:pt x="673100" y="558800"/>
                  </a:lnTo>
                  <a:lnTo>
                    <a:pt x="698500" y="533400"/>
                  </a:lnTo>
                  <a:lnTo>
                    <a:pt x="711200" y="508000"/>
                  </a:lnTo>
                  <a:lnTo>
                    <a:pt x="723900" y="469900"/>
                  </a:lnTo>
                  <a:lnTo>
                    <a:pt x="736600" y="444500"/>
                  </a:lnTo>
                  <a:lnTo>
                    <a:pt x="749300" y="419100"/>
                  </a:lnTo>
                  <a:lnTo>
                    <a:pt x="749300" y="381000"/>
                  </a:lnTo>
                  <a:lnTo>
                    <a:pt x="749300" y="342900"/>
                  </a:lnTo>
                  <a:lnTo>
                    <a:pt x="749300" y="304800"/>
                  </a:lnTo>
                  <a:lnTo>
                    <a:pt x="736600" y="266700"/>
                  </a:lnTo>
                  <a:lnTo>
                    <a:pt x="736600" y="241300"/>
                  </a:lnTo>
                  <a:lnTo>
                    <a:pt x="711200" y="203200"/>
                  </a:lnTo>
                  <a:lnTo>
                    <a:pt x="698500" y="177800"/>
                  </a:lnTo>
                  <a:lnTo>
                    <a:pt x="673100" y="152400"/>
                  </a:lnTo>
                  <a:lnTo>
                    <a:pt x="635000" y="127000"/>
                  </a:lnTo>
                  <a:lnTo>
                    <a:pt x="596900" y="114300"/>
                  </a:lnTo>
                  <a:lnTo>
                    <a:pt x="546100" y="114300"/>
                  </a:lnTo>
                  <a:lnTo>
                    <a:pt x="482600" y="114300"/>
                  </a:lnTo>
                  <a:lnTo>
                    <a:pt x="457200" y="114300"/>
                  </a:lnTo>
                </a:path>
              </a:pathLst>
            </a:custGeom>
            <a:ln w="45720" cap="flat" cmpd="sng" algn="ctr">
              <a:solidFill>
                <a:srgbClr val="F17E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9737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533400"/>
            <a:ext cx="85344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Infinitives</a:t>
            </a: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Instead of repeating a whole infinitive, we sometimes use only to.</a:t>
            </a:r>
          </a:p>
          <a:p>
            <a:pPr algn="just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‘Are you and John getting married?’ ‘We hope to.’ </a:t>
            </a: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(= We hope to get married.)</a:t>
            </a: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Sometimes a whole infinitive is left out.</a:t>
            </a: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Come when you want. OR Come when you want to.</a:t>
            </a:r>
          </a:p>
          <a:p>
            <a:pPr algn="just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(= …when you want to)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197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617</TotalTime>
  <Words>275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Candara</vt:lpstr>
      <vt:lpstr>Symbol</vt:lpstr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English Academy</cp:lastModifiedBy>
  <cp:revision>9</cp:revision>
  <dcterms:created xsi:type="dcterms:W3CDTF">2014-07-12T13:59:32Z</dcterms:created>
  <dcterms:modified xsi:type="dcterms:W3CDTF">2016-06-11T22:03:00Z</dcterms:modified>
</cp:coreProperties>
</file>