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67" r:id="rId3"/>
    <p:sldId id="268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9" r:id="rId15"/>
    <p:sldId id="270" r:id="rId1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86" d="100"/>
          <a:sy n="86" d="100"/>
        </p:scale>
        <p:origin x="96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609601"/>
            <a:ext cx="8676222" cy="3200400"/>
          </a:xfrm>
        </p:spPr>
        <p:txBody>
          <a:bodyPr anchor="b">
            <a:normAutofit/>
          </a:bodyPr>
          <a:lstStyle>
            <a:lvl1pPr algn="ctr">
              <a:defRPr sz="4800">
                <a:effectLst>
                  <a:glow rad="38100">
                    <a:schemeClr val="bg1">
                      <a:lumMod val="65000"/>
                      <a:lumOff val="35000"/>
                      <a:alpha val="50000"/>
                    </a:schemeClr>
                  </a:glow>
                  <a:outerShdw blurRad="28575" dist="31750" dir="132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76222" cy="1905000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4732865"/>
            <a:ext cx="99060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979612" y="932112"/>
            <a:ext cx="8225944" cy="316497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3" y="5299603"/>
            <a:ext cx="9906000" cy="493712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609601"/>
            <a:ext cx="9905999" cy="3124199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836612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accent1"/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accent1"/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609601"/>
            <a:ext cx="9296398" cy="2743199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buNone/>
              <a:defRPr lang="en-US"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3308581"/>
            <a:ext cx="9906000" cy="14688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0" y="4777381"/>
            <a:ext cx="9906001" cy="860400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defRPr lang="en-US"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836612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accent1"/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accent1"/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609601"/>
            <a:ext cx="9296398" cy="2743199"/>
          </a:xfrm>
        </p:spPr>
        <p:txBody>
          <a:bodyPr anchor="ctr">
            <a:normAutofit/>
          </a:bodyPr>
          <a:lstStyle>
            <a:lvl1pPr algn="l">
              <a:defRPr sz="3200" b="0" cap="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41412" y="3886200"/>
            <a:ext cx="9906000" cy="8890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775200"/>
            <a:ext cx="9906000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609601"/>
            <a:ext cx="9905999" cy="2743199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41412" y="3505200"/>
            <a:ext cx="99060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all" dirty="0">
                <a:ln w="3175" cmpd="sng">
                  <a:noFill/>
                </a:ln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6898" y="609599"/>
            <a:ext cx="2210514" cy="518160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2" y="609600"/>
            <a:ext cx="7543800" cy="5181600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1013" y="3308581"/>
            <a:ext cx="8686800" cy="1468800"/>
          </a:xfrm>
        </p:spPr>
        <p:txBody>
          <a:bodyPr anchor="b"/>
          <a:lstStyle>
            <a:lvl1pPr algn="r">
              <a:defRPr sz="40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51011" y="4777381"/>
            <a:ext cx="8686801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2" y="2666999"/>
            <a:ext cx="4876800" cy="312420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0612" y="2667000"/>
            <a:ext cx="4876800" cy="3124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29280" y="2658533"/>
            <a:ext cx="4588931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2" y="3243262"/>
            <a:ext cx="4876800" cy="2547937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43133" y="2667000"/>
            <a:ext cx="4604280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0612" y="3243262"/>
            <a:ext cx="4876801" cy="2547937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600200"/>
            <a:ext cx="3549121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03812" y="609601"/>
            <a:ext cx="5943601" cy="51816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2971800"/>
            <a:ext cx="3549121" cy="182880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600200"/>
            <a:ext cx="5334001" cy="13716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33733" y="-18288"/>
            <a:ext cx="3276599" cy="6903720"/>
          </a:xfr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080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2971800"/>
            <a:ext cx="5334001" cy="1828800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399212" y="5883275"/>
            <a:ext cx="914400" cy="365125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9/2/2021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141412" y="5883275"/>
            <a:ext cx="51054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42612" y="5883275"/>
            <a:ext cx="3225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3" y="2666999"/>
            <a:ext cx="9905998" cy="31242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837612" y="5883275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9/2/2021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2" y="5883275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2" y="5883275"/>
            <a:ext cx="5511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1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200" kern="1200" cap="all">
          <a:ln w="3175" cmpd="sng">
            <a:noFill/>
          </a:ln>
          <a:gradFill flip="none" rotWithShape="1">
            <a:gsLst>
              <a:gs pos="0">
                <a:schemeClr val="tx1"/>
              </a:gs>
              <a:gs pos="100000">
                <a:schemeClr val="tx1">
                  <a:lumMod val="6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65000"/>
                <a:lumOff val="35000"/>
                <a:alpha val="40000"/>
              </a:schemeClr>
            </a:glow>
            <a:outerShdw blurRad="28575" dist="38100" dir="1404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20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8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6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4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4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6000" b="1" dirty="0" smtClean="0"/>
              <a:t>ECONOMY 2.</a:t>
            </a:r>
            <a:endParaRPr lang="en-US" sz="6000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7761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0761" y="609600"/>
            <a:ext cx="10596650" cy="1905000"/>
          </a:xfrm>
        </p:spPr>
        <p:txBody>
          <a:bodyPr>
            <a:normAutofit/>
          </a:bodyPr>
          <a:lstStyle/>
          <a:p>
            <a:r>
              <a:rPr lang="en-US" sz="5000" b="1" dirty="0" smtClean="0"/>
              <a:t>exchange</a:t>
            </a:r>
            <a:endParaRPr lang="en-US" sz="5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7172" name="Picture 4" descr="Imagen relacionad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36117" y="382609"/>
            <a:ext cx="7204511" cy="61598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069123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5401055" cy="1905000"/>
          </a:xfrm>
        </p:spPr>
        <p:txBody>
          <a:bodyPr>
            <a:normAutofit/>
          </a:bodyPr>
          <a:lstStyle/>
          <a:p>
            <a:r>
              <a:rPr lang="en-US" sz="5000" b="1" dirty="0" smtClean="0"/>
              <a:t>Reference number</a:t>
            </a:r>
            <a:endParaRPr lang="en-US" sz="5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194" name="Picture 2" descr="Resultado de imagen para reference number exampl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1865" y="0"/>
            <a:ext cx="4912171" cy="69372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612984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248991"/>
            <a:ext cx="9905998" cy="1905000"/>
          </a:xfrm>
        </p:spPr>
        <p:txBody>
          <a:bodyPr>
            <a:normAutofit/>
          </a:bodyPr>
          <a:lstStyle/>
          <a:p>
            <a:r>
              <a:rPr lang="en-US" sz="5000" b="1" dirty="0" smtClean="0"/>
              <a:t>Gift wrapping</a:t>
            </a:r>
            <a:endParaRPr lang="en-US" sz="5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9220" name="Picture 4" descr="Resultado de imagen para gift wrappi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2701" y="1828799"/>
            <a:ext cx="9906000" cy="5029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75696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6104" y="145961"/>
            <a:ext cx="9905998" cy="1905000"/>
          </a:xfrm>
        </p:spPr>
        <p:txBody>
          <a:bodyPr>
            <a:normAutofit/>
          </a:bodyPr>
          <a:lstStyle/>
          <a:p>
            <a:r>
              <a:rPr lang="en-US" sz="4500" b="1" dirty="0" smtClean="0"/>
              <a:t>return</a:t>
            </a:r>
            <a:endParaRPr lang="en-US" sz="45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42" name="Picture 2" descr="Resultado de imagen para return somethi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554" y="1658692"/>
            <a:ext cx="8913099" cy="51993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996137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2069" y="609600"/>
            <a:ext cx="2704011" cy="1905000"/>
          </a:xfrm>
        </p:spPr>
        <p:txBody>
          <a:bodyPr>
            <a:normAutofit/>
          </a:bodyPr>
          <a:lstStyle/>
          <a:p>
            <a:r>
              <a:rPr lang="en-US" sz="5000" b="1" dirty="0" smtClean="0"/>
              <a:t>AISLE</a:t>
            </a:r>
            <a:endParaRPr lang="en-US" sz="5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Resultado de imagen para aisle in a supermarke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1900" y="395286"/>
            <a:ext cx="8727323" cy="57965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279751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000" b="1" dirty="0" smtClean="0"/>
              <a:t>SHELF</a:t>
            </a:r>
            <a:endParaRPr lang="en-US" sz="5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 descr="Resultado de imagen para SHELF in a supermarke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1464" y="0"/>
            <a:ext cx="6701246" cy="67012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075866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000" b="1" dirty="0" smtClean="0"/>
              <a:t>Go shopping</a:t>
            </a:r>
            <a:endParaRPr lang="en-US" sz="5000" b="1" dirty="0"/>
          </a:p>
        </p:txBody>
      </p:sp>
      <p:pic>
        <p:nvPicPr>
          <p:cNvPr id="11266" name="Picture 2" descr="Imagen relacionad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35225" y="436271"/>
            <a:ext cx="6157711" cy="61577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391408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1972" y="609600"/>
            <a:ext cx="3915177" cy="1905000"/>
          </a:xfrm>
        </p:spPr>
        <p:txBody>
          <a:bodyPr>
            <a:noAutofit/>
          </a:bodyPr>
          <a:lstStyle/>
          <a:p>
            <a:pPr algn="ctr"/>
            <a:r>
              <a:rPr lang="en-US" sz="5000" b="1" dirty="0" smtClean="0"/>
              <a:t>Go Grocery shopping</a:t>
            </a:r>
            <a:endParaRPr lang="en-US" sz="5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2290" name="Picture 2" descr="Imagen relacionad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5205" y="185392"/>
            <a:ext cx="7706795" cy="63055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321415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2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000" b="1" dirty="0" smtClean="0"/>
              <a:t>available</a:t>
            </a:r>
            <a:endParaRPr lang="en-US" sz="5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Imagen relacionad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51707" y="17706"/>
            <a:ext cx="6840293" cy="68402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714916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9397" y="609600"/>
            <a:ext cx="10558014" cy="1905000"/>
          </a:xfrm>
        </p:spPr>
        <p:txBody>
          <a:bodyPr>
            <a:normAutofit/>
          </a:bodyPr>
          <a:lstStyle/>
          <a:p>
            <a:r>
              <a:rPr lang="en-US" sz="5000" b="1" dirty="0" smtClean="0"/>
              <a:t>In stock</a:t>
            </a:r>
            <a:endParaRPr lang="en-US" sz="5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2" name="Picture 4" descr="Imagen relacionad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5583" y="-1"/>
            <a:ext cx="8036417" cy="60273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33739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3793" y="609600"/>
            <a:ext cx="4108360" cy="1905000"/>
          </a:xfrm>
        </p:spPr>
        <p:txBody>
          <a:bodyPr>
            <a:normAutofit/>
          </a:bodyPr>
          <a:lstStyle/>
          <a:p>
            <a:r>
              <a:rPr lang="en-US" sz="4000" b="1" dirty="0" smtClean="0"/>
              <a:t>Cash register</a:t>
            </a:r>
            <a:endParaRPr lang="en-US" sz="4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6" name="Picture 4" descr="Imagen relacionad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9839" y="0"/>
            <a:ext cx="7182161" cy="67227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646147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199882"/>
          </a:xfrm>
        </p:spPr>
        <p:txBody>
          <a:bodyPr>
            <a:normAutofit/>
          </a:bodyPr>
          <a:lstStyle/>
          <a:p>
            <a:r>
              <a:rPr lang="en-US" sz="5000" b="1" dirty="0" smtClean="0"/>
              <a:t>Model name</a:t>
            </a:r>
            <a:endParaRPr lang="en-US" sz="5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098" name="Picture 2" descr="Resultado de imagen para model nam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1413" y="1809482"/>
            <a:ext cx="10097036" cy="50485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690761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3675286" cy="1905000"/>
          </a:xfrm>
        </p:spPr>
        <p:txBody>
          <a:bodyPr>
            <a:normAutofit/>
          </a:bodyPr>
          <a:lstStyle/>
          <a:p>
            <a:r>
              <a:rPr lang="en-US" sz="5000" b="1" dirty="0" smtClean="0"/>
              <a:t>delivery</a:t>
            </a:r>
            <a:endParaRPr lang="en-US" sz="5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122" name="Picture 2" descr="Resultado de imagen para delivery clipar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43111" y="0"/>
            <a:ext cx="4048889" cy="67968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536349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000" b="1" dirty="0" smtClean="0"/>
              <a:t>receipt</a:t>
            </a:r>
            <a:endParaRPr lang="en-US" sz="5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146" name="Picture 2" descr="Resultado de imagen para receip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5918" y="95630"/>
            <a:ext cx="3866561" cy="67623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036827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sh">
  <a:themeElements>
    <a:clrScheme name="Mesh">
      <a:dk1>
        <a:sysClr val="windowText" lastClr="000000"/>
      </a:dk1>
      <a:lt1>
        <a:sysClr val="window" lastClr="FFFFFF"/>
      </a:lt1>
      <a:dk2>
        <a:srgbClr val="363D46"/>
      </a:dk2>
      <a:lt2>
        <a:srgbClr val="EBEBEB"/>
      </a:lt2>
      <a:accent1>
        <a:srgbClr val="6F6F6F"/>
      </a:accent1>
      <a:accent2>
        <a:srgbClr val="BFBFA5"/>
      </a:accent2>
      <a:accent3>
        <a:srgbClr val="DCD084"/>
      </a:accent3>
      <a:accent4>
        <a:srgbClr val="E7BF5F"/>
      </a:accent4>
      <a:accent5>
        <a:srgbClr val="E9A039"/>
      </a:accent5>
      <a:accent6>
        <a:srgbClr val="CF7133"/>
      </a:accent6>
      <a:hlink>
        <a:srgbClr val="F28943"/>
      </a:hlink>
      <a:folHlink>
        <a:srgbClr val="F1B76C"/>
      </a:folHlink>
    </a:clrScheme>
    <a:fontScheme name="Mesh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Mesh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84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50800" dist="25400" dir="13500000">
              <a:srgbClr val="000000">
                <a:alpha val="5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>
            <a:bevelT w="25400" h="25400" prst="slope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28000"/>
                <a:satMod val="94000"/>
                <a:lumMod val="20000"/>
              </a:schemeClr>
              <a:schemeClr val="phClr">
                <a:tint val="94000"/>
                <a:shade val="84000"/>
                <a:satMod val="148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esh" id="{789EC3FE-34FD-429C-9918-760025E6C145}" vid="{B8BE45C0-8141-4D58-8C71-A009BC26FBBB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Mesh</Template>
  <TotalTime>164</TotalTime>
  <Words>25</Words>
  <Application>Microsoft Office PowerPoint</Application>
  <PresentationFormat>Panorámica</PresentationFormat>
  <Paragraphs>15</Paragraphs>
  <Slides>15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2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15</vt:i4>
      </vt:variant>
    </vt:vector>
  </HeadingPairs>
  <TitlesOfParts>
    <vt:vector size="18" baseType="lpstr">
      <vt:lpstr>Arial</vt:lpstr>
      <vt:lpstr>Century Gothic</vt:lpstr>
      <vt:lpstr>Mesh</vt:lpstr>
      <vt:lpstr>ECONOMY 2.</vt:lpstr>
      <vt:lpstr>Go shopping</vt:lpstr>
      <vt:lpstr>Go Grocery shopping</vt:lpstr>
      <vt:lpstr>available</vt:lpstr>
      <vt:lpstr>In stock</vt:lpstr>
      <vt:lpstr>Cash register</vt:lpstr>
      <vt:lpstr>Model name</vt:lpstr>
      <vt:lpstr>delivery</vt:lpstr>
      <vt:lpstr>receipt</vt:lpstr>
      <vt:lpstr>exchange</vt:lpstr>
      <vt:lpstr>Reference number</vt:lpstr>
      <vt:lpstr>Gift wrapping</vt:lpstr>
      <vt:lpstr>return</vt:lpstr>
      <vt:lpstr>AISLE</vt:lpstr>
      <vt:lpstr>SHELF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ECONOMY 2.</dc:title>
  <dc:creator>English Academy</dc:creator>
  <cp:lastModifiedBy>Karol Hernandez</cp:lastModifiedBy>
  <cp:revision>8</cp:revision>
  <dcterms:created xsi:type="dcterms:W3CDTF">2018-02-10T14:52:10Z</dcterms:created>
  <dcterms:modified xsi:type="dcterms:W3CDTF">2021-09-03T00:43:59Z</dcterms:modified>
</cp:coreProperties>
</file>