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3B6F779-060D-4D44-AC65-1DECBA7B88C4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3D8876-3F37-457C-AFF3-D00E9287868E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B6F779-060D-4D44-AC65-1DECBA7B88C4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3D8876-3F37-457C-AFF3-D00E9287868E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B6F779-060D-4D44-AC65-1DECBA7B88C4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3D8876-3F37-457C-AFF3-D00E9287868E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B6F779-060D-4D44-AC65-1DECBA7B88C4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3D8876-3F37-457C-AFF3-D00E9287868E}" type="slidenum">
              <a:rPr lang="es-HN" smtClean="0"/>
              <a:t>‹Nº›</a:t>
            </a:fld>
            <a:endParaRPr lang="es-HN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B6F779-060D-4D44-AC65-1DECBA7B88C4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3D8876-3F37-457C-AFF3-D00E9287868E}" type="slidenum">
              <a:rPr lang="es-HN" smtClean="0"/>
              <a:t>‹Nº›</a:t>
            </a:fld>
            <a:endParaRPr lang="es-HN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B6F779-060D-4D44-AC65-1DECBA7B88C4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3D8876-3F37-457C-AFF3-D00E9287868E}" type="slidenum">
              <a:rPr lang="es-HN" smtClean="0"/>
              <a:t>‹Nº›</a:t>
            </a:fld>
            <a:endParaRPr lang="es-HN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B6F779-060D-4D44-AC65-1DECBA7B88C4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3D8876-3F37-457C-AFF3-D00E9287868E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B6F779-060D-4D44-AC65-1DECBA7B88C4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3D8876-3F37-457C-AFF3-D00E9287868E}" type="slidenum">
              <a:rPr lang="es-HN" smtClean="0"/>
              <a:t>‹Nº›</a:t>
            </a:fld>
            <a:endParaRPr lang="es-HN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B6F779-060D-4D44-AC65-1DECBA7B88C4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3D8876-3F37-457C-AFF3-D00E9287868E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3B6F779-060D-4D44-AC65-1DECBA7B88C4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3D8876-3F37-457C-AFF3-D00E9287868E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3B6F779-060D-4D44-AC65-1DECBA7B88C4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3D8876-3F37-457C-AFF3-D00E9287868E}" type="slidenum">
              <a:rPr lang="es-HN" smtClean="0"/>
              <a:t>‹Nº›</a:t>
            </a:fld>
            <a:endParaRPr lang="es-HN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3B6F779-060D-4D44-AC65-1DECBA7B88C4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63D8876-3F37-457C-AFF3-D00E9287868E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smtClean="0"/>
              <a:t>Do vs. </a:t>
            </a:r>
            <a:r>
              <a:rPr lang="es-HN" dirty="0" err="1" smtClean="0"/>
              <a:t>Does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smtClean="0"/>
              <a:t>Grammar Rules</a:t>
            </a:r>
          </a:p>
          <a:p>
            <a:r>
              <a:rPr lang="es-HN" smtClean="0"/>
              <a:t>G 3.2</a:t>
            </a:r>
            <a:endParaRPr lang="es-H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 smtClean="0"/>
              <a:t>, if a question word such as </a:t>
            </a:r>
            <a:r>
              <a:rPr lang="en-US" b="1" dirty="0" smtClean="0"/>
              <a:t>who</a:t>
            </a:r>
            <a:r>
              <a:rPr lang="en-US" dirty="0" smtClean="0"/>
              <a:t>, </a:t>
            </a:r>
            <a:r>
              <a:rPr lang="en-US" b="1" dirty="0" smtClean="0"/>
              <a:t>when</a:t>
            </a:r>
            <a:r>
              <a:rPr lang="en-US" dirty="0" smtClean="0"/>
              <a:t>, </a:t>
            </a:r>
            <a:r>
              <a:rPr lang="en-US" b="1" dirty="0" smtClean="0"/>
              <a:t>where</a:t>
            </a:r>
            <a:r>
              <a:rPr lang="en-US" dirty="0" smtClean="0"/>
              <a:t>, </a:t>
            </a:r>
            <a:r>
              <a:rPr lang="en-US" b="1" dirty="0" smtClean="0"/>
              <a:t>why</a:t>
            </a:r>
            <a:r>
              <a:rPr lang="en-US" dirty="0" smtClean="0"/>
              <a:t>, </a:t>
            </a:r>
            <a:r>
              <a:rPr lang="en-US" b="1" dirty="0" smtClean="0"/>
              <a:t>which</a:t>
            </a:r>
            <a:r>
              <a:rPr lang="en-US" dirty="0" smtClean="0"/>
              <a:t> or </a:t>
            </a:r>
            <a:r>
              <a:rPr lang="en-US" b="1" dirty="0" smtClean="0"/>
              <a:t>how</a:t>
            </a:r>
            <a:r>
              <a:rPr lang="en-US" dirty="0" smtClean="0"/>
              <a:t> is used in the question, </a:t>
            </a:r>
            <a:r>
              <a:rPr lang="en-US" b="1" dirty="0" smtClean="0"/>
              <a:t>you can not use the short answers </a:t>
            </a:r>
            <a:r>
              <a:rPr lang="en-US" dirty="0" smtClean="0"/>
              <a:t>above to respond to the question.</a:t>
            </a:r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order for making sentences with Questions words is the following</a:t>
            </a:r>
            <a:r>
              <a:rPr lang="en-US" dirty="0" smtClean="0"/>
              <a:t>:</a:t>
            </a:r>
          </a:p>
          <a:p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 Words with Do and Does</a:t>
            </a:r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304800" y="2590800"/>
          <a:ext cx="86106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2650"/>
                <a:gridCol w="2152650"/>
                <a:gridCol w="2152650"/>
                <a:gridCol w="2152650"/>
              </a:tblGrid>
              <a:tr h="533400">
                <a:tc>
                  <a:txBody>
                    <a:bodyPr/>
                    <a:lstStyle/>
                    <a:p>
                      <a:r>
                        <a:rPr lang="es-HN" dirty="0" err="1"/>
                        <a:t>Question</a:t>
                      </a:r>
                      <a:r>
                        <a:rPr lang="es-HN" dirty="0"/>
                        <a:t> Word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Do/Does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Subject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Verb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What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you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have for breakfast?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What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does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she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have for breakfast?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Where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you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live?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When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you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study?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How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you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spell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your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name</a:t>
                      </a:r>
                      <a:r>
                        <a:rPr lang="es-HN" dirty="0"/>
                        <a:t>?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 smtClean="0"/>
              <a:t>make a question in English we normally use </a:t>
            </a:r>
            <a:r>
              <a:rPr lang="en-US" b="1" dirty="0" smtClean="0"/>
              <a:t>Do</a:t>
            </a:r>
            <a:r>
              <a:rPr lang="en-US" dirty="0" smtClean="0"/>
              <a:t> or </a:t>
            </a:r>
            <a:r>
              <a:rPr lang="en-US" b="1" dirty="0" smtClean="0"/>
              <a:t>Does</a:t>
            </a:r>
            <a:r>
              <a:rPr lang="en-US" dirty="0" smtClean="0"/>
              <a:t>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 smtClean="0"/>
              <a:t>has </a:t>
            </a:r>
            <a:r>
              <a:rPr lang="en-US" i="1" dirty="0" smtClean="0"/>
              <a:t>no translation </a:t>
            </a:r>
            <a:r>
              <a:rPr lang="en-US" dirty="0" smtClean="0"/>
              <a:t>in Spanish though it is essential to show we are making a question.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 smtClean="0"/>
              <a:t>is normally put at the beginning of the question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will see that we add </a:t>
            </a:r>
            <a:r>
              <a:rPr lang="en-US" b="1" dirty="0" smtClean="0"/>
              <a:t>DO</a:t>
            </a:r>
            <a:r>
              <a:rPr lang="en-US" dirty="0" smtClean="0"/>
              <a:t> at the beginning of the affirmative sentence to make it a question. </a:t>
            </a:r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 smtClean="0"/>
              <a:t>use </a:t>
            </a:r>
            <a:r>
              <a:rPr lang="en-US" b="1" dirty="0" smtClean="0"/>
              <a:t>Do</a:t>
            </a:r>
            <a:r>
              <a:rPr lang="en-US" dirty="0" smtClean="0"/>
              <a:t> when the subject </a:t>
            </a:r>
            <a:r>
              <a:rPr lang="en-US" dirty="0" smtClean="0"/>
              <a:t>is:</a:t>
            </a:r>
          </a:p>
          <a:p>
            <a:pPr lvl="1"/>
            <a:r>
              <a:rPr lang="en-US" b="1" dirty="0" smtClean="0"/>
              <a:t>I</a:t>
            </a:r>
            <a:r>
              <a:rPr lang="en-US" dirty="0" smtClean="0"/>
              <a:t>, </a:t>
            </a:r>
            <a:r>
              <a:rPr lang="en-US" b="1" dirty="0" smtClean="0"/>
              <a:t>you</a:t>
            </a:r>
            <a:r>
              <a:rPr lang="en-US" dirty="0" smtClean="0"/>
              <a:t>, </a:t>
            </a:r>
            <a:r>
              <a:rPr lang="en-US" b="1" dirty="0" smtClean="0"/>
              <a:t>we</a:t>
            </a:r>
            <a:r>
              <a:rPr lang="en-US" dirty="0" smtClean="0"/>
              <a:t> or </a:t>
            </a:r>
            <a:r>
              <a:rPr lang="en-US" b="1" dirty="0" smtClean="0"/>
              <a:t>they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Affirmative: You speak Spanish.</a:t>
            </a:r>
            <a:br>
              <a:rPr lang="en-US" dirty="0" smtClean="0"/>
            </a:br>
            <a:r>
              <a:rPr lang="en-US" dirty="0" smtClean="0"/>
              <a:t>Question: </a:t>
            </a:r>
            <a:r>
              <a:rPr lang="en-US" b="1" dirty="0" smtClean="0"/>
              <a:t>Do</a:t>
            </a:r>
            <a:r>
              <a:rPr lang="en-US" dirty="0" smtClean="0"/>
              <a:t> you speak Spanish?</a:t>
            </a:r>
          </a:p>
          <a:p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</a:t>
            </a:r>
            <a:r>
              <a:rPr lang="en-US" dirty="0" smtClean="0"/>
              <a:t>the subject is </a:t>
            </a:r>
            <a:r>
              <a:rPr lang="en-US" b="1" dirty="0" smtClean="0"/>
              <a:t>he</a:t>
            </a:r>
            <a:r>
              <a:rPr lang="en-US" dirty="0" smtClean="0"/>
              <a:t>, </a:t>
            </a:r>
            <a:r>
              <a:rPr lang="en-US" b="1" dirty="0" smtClean="0"/>
              <a:t>she</a:t>
            </a:r>
            <a:r>
              <a:rPr lang="en-US" dirty="0" smtClean="0"/>
              <a:t> or </a:t>
            </a:r>
            <a:r>
              <a:rPr lang="en-US" b="1" dirty="0" smtClean="0"/>
              <a:t>it</a:t>
            </a:r>
            <a:r>
              <a:rPr lang="en-US" dirty="0" smtClean="0"/>
              <a:t>, we add </a:t>
            </a:r>
            <a:r>
              <a:rPr lang="en-US" b="1" dirty="0" smtClean="0"/>
              <a:t>DOES</a:t>
            </a:r>
            <a:r>
              <a:rPr lang="en-US" dirty="0" smtClean="0"/>
              <a:t> at the beginning to make the affirmative sentence a question.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Notice </a:t>
            </a:r>
            <a:r>
              <a:rPr lang="en-US" dirty="0" smtClean="0"/>
              <a:t>that the letter </a:t>
            </a:r>
            <a:r>
              <a:rPr lang="en-US" b="1" dirty="0" smtClean="0"/>
              <a:t>S</a:t>
            </a:r>
            <a:r>
              <a:rPr lang="en-US" dirty="0" smtClean="0"/>
              <a:t> at the end of the verb in the affirmative sentence (because it is in third person) disappears in the question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Affirmative</a:t>
            </a:r>
            <a:r>
              <a:rPr lang="en-US" dirty="0" smtClean="0"/>
              <a:t>: He speak</a:t>
            </a:r>
            <a:r>
              <a:rPr lang="en-US" b="1" dirty="0" smtClean="0"/>
              <a:t>s</a:t>
            </a:r>
            <a:r>
              <a:rPr lang="en-US" dirty="0" smtClean="0"/>
              <a:t> Spanish.</a:t>
            </a:r>
            <a:br>
              <a:rPr lang="en-US" dirty="0" smtClean="0"/>
            </a:br>
            <a:r>
              <a:rPr lang="en-US" dirty="0" smtClean="0"/>
              <a:t>Question: </a:t>
            </a:r>
            <a:r>
              <a:rPr lang="en-US" b="1" dirty="0" smtClean="0"/>
              <a:t>Does</a:t>
            </a:r>
            <a:r>
              <a:rPr lang="en-US" dirty="0" smtClean="0"/>
              <a:t> he speak Spanish</a:t>
            </a:r>
            <a:r>
              <a:rPr lang="en-US" dirty="0" smtClean="0"/>
              <a:t>?</a:t>
            </a:r>
            <a:endParaRPr lang="en-US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 </a:t>
            </a:r>
            <a:r>
              <a:rPr lang="en-US" b="1" dirty="0" smtClean="0"/>
              <a:t>DON'T</a:t>
            </a:r>
            <a:r>
              <a:rPr lang="en-US" dirty="0" smtClean="0"/>
              <a:t> use </a:t>
            </a:r>
            <a:r>
              <a:rPr lang="en-US" b="1" dirty="0" smtClean="0"/>
              <a:t>Do</a:t>
            </a:r>
            <a:r>
              <a:rPr lang="en-US" dirty="0" smtClean="0"/>
              <a:t> or </a:t>
            </a:r>
            <a:r>
              <a:rPr lang="en-US" b="1" dirty="0" smtClean="0"/>
              <a:t>Does</a:t>
            </a:r>
            <a:r>
              <a:rPr lang="en-US" dirty="0" smtClean="0"/>
              <a:t> in questions that have the verb </a:t>
            </a:r>
            <a:r>
              <a:rPr lang="en-US" b="1" dirty="0" smtClean="0"/>
              <a:t>To Be</a:t>
            </a:r>
            <a:r>
              <a:rPr lang="en-US" dirty="0" smtClean="0"/>
              <a:t> or </a:t>
            </a:r>
            <a:r>
              <a:rPr lang="en-US" b="1" dirty="0" smtClean="0"/>
              <a:t>Modal Verbs</a:t>
            </a:r>
            <a:r>
              <a:rPr lang="en-US" dirty="0" smtClean="0"/>
              <a:t> (can, must, might, should etc.)</a:t>
            </a:r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71872"/>
          </a:xfrm>
        </p:spPr>
        <p:txBody>
          <a:bodyPr>
            <a:normAutofit fontScale="55000" lnSpcReduction="20000"/>
          </a:bodyPr>
          <a:lstStyle/>
          <a:p>
            <a:r>
              <a:rPr lang="en-US" sz="4200" dirty="0" smtClean="0"/>
              <a:t>The following is the word order to construct a basic question in English using </a:t>
            </a:r>
            <a:r>
              <a:rPr lang="en-US" sz="4200" b="1" dirty="0" smtClean="0"/>
              <a:t>Do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sz="3300" b="1" dirty="0" smtClean="0"/>
              <a:t>*Verb</a:t>
            </a:r>
            <a:r>
              <a:rPr lang="en-US" sz="3300" dirty="0" smtClean="0"/>
              <a:t>: The verb that goes here is the base form of the </a:t>
            </a:r>
            <a:r>
              <a:rPr lang="en-US" sz="3300" dirty="0" smtClean="0"/>
              <a:t>infinitive</a:t>
            </a:r>
          </a:p>
          <a:p>
            <a:r>
              <a:rPr lang="en-US" sz="3300" dirty="0" smtClean="0"/>
              <a:t>The </a:t>
            </a:r>
            <a:r>
              <a:rPr lang="en-US" sz="3300" dirty="0" smtClean="0"/>
              <a:t>infinitive without TO before the verb. Instead of the infinitive </a:t>
            </a:r>
            <a:r>
              <a:rPr lang="en-US" sz="3300" b="1" dirty="0" smtClean="0"/>
              <a:t>To have</a:t>
            </a:r>
            <a:r>
              <a:rPr lang="en-US" sz="3300" dirty="0" smtClean="0"/>
              <a:t> it is just the </a:t>
            </a:r>
            <a:r>
              <a:rPr lang="en-US" sz="3300" b="1" dirty="0" smtClean="0"/>
              <a:t>have</a:t>
            </a:r>
            <a:r>
              <a:rPr lang="en-US" sz="3300" dirty="0" smtClean="0"/>
              <a:t> part.</a:t>
            </a:r>
          </a:p>
          <a:p>
            <a:r>
              <a:rPr lang="en-US" sz="3300" dirty="0" smtClean="0"/>
              <a:t>Remember that the infinitive is the verb before it is conjugated (changed) and it begins with </a:t>
            </a:r>
            <a:r>
              <a:rPr lang="en-US" sz="3300" b="1" dirty="0" smtClean="0"/>
              <a:t>TO</a:t>
            </a:r>
            <a:r>
              <a:rPr lang="en-US" sz="3300" dirty="0" smtClean="0"/>
              <a:t>. For example: to have, to eat, to go, to live, to speak etc.</a:t>
            </a:r>
          </a:p>
          <a:p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Word Order of Questions with </a:t>
            </a:r>
            <a:r>
              <a:rPr lang="en-US" dirty="0" smtClean="0"/>
              <a:t>Do</a:t>
            </a:r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28600" y="2286000"/>
          <a:ext cx="8610600" cy="22062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286"/>
                <a:gridCol w="2713662"/>
                <a:gridCol w="1899563"/>
                <a:gridCol w="2550089"/>
              </a:tblGrid>
              <a:tr h="596831"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Do</a:t>
                      </a:r>
                      <a:endParaRPr lang="es-H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Subject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Verb</a:t>
                      </a:r>
                      <a:r>
                        <a:rPr lang="es-HN" dirty="0" smtClean="0"/>
                        <a:t> *</a:t>
                      </a:r>
                      <a:endParaRPr lang="es-H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The Rest of the sentence </a:t>
                      </a:r>
                    </a:p>
                  </a:txBody>
                  <a:tcPr anchor="ctr"/>
                </a:tc>
              </a:tr>
              <a:tr h="468939">
                <a:tc rowSpan="4">
                  <a:txBody>
                    <a:bodyPr/>
                    <a:lstStyle/>
                    <a:p>
                      <a:pPr algn="ctr"/>
                      <a:r>
                        <a:rPr lang="es-HN" dirty="0"/>
                        <a:t>Do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have</a:t>
                      </a:r>
                      <a:endParaRPr lang="en-US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s-HN" dirty="0"/>
                        <a:t>cereal </a:t>
                      </a:r>
                      <a:r>
                        <a:rPr lang="es-HN" dirty="0" err="1"/>
                        <a:t>for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breakfast</a:t>
                      </a:r>
                      <a:r>
                        <a:rPr lang="es-HN" dirty="0"/>
                        <a:t>? </a:t>
                      </a:r>
                    </a:p>
                  </a:txBody>
                  <a:tcPr anchor="ctr"/>
                </a:tc>
              </a:tr>
              <a:tr h="345783">
                <a:tc v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you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buy</a:t>
                      </a:r>
                      <a:endParaRPr lang="es-H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</a:tr>
              <a:tr h="345783">
                <a:tc v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eat</a:t>
                      </a:r>
                      <a:endParaRPr lang="es-H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</a:tr>
              <a:tr h="345783">
                <a:tc v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they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like</a:t>
                      </a:r>
                      <a:endParaRPr lang="es-H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is the word order to construct a basic question in English using </a:t>
            </a:r>
            <a:r>
              <a:rPr lang="en-US" b="1" dirty="0" smtClean="0"/>
              <a:t>Does</a:t>
            </a:r>
            <a:endParaRPr lang="es-HN" dirty="0" smtClean="0"/>
          </a:p>
          <a:p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Word Order of Questions with </a:t>
            </a:r>
            <a:r>
              <a:rPr lang="en-US" dirty="0" smtClean="0"/>
              <a:t>Does</a:t>
            </a:r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304800" y="2666999"/>
          <a:ext cx="8610600" cy="188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286"/>
                <a:gridCol w="2713662"/>
                <a:gridCol w="1899563"/>
                <a:gridCol w="2550089"/>
              </a:tblGrid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Does</a:t>
                      </a:r>
                      <a:endParaRPr lang="es-H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Subject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Verb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The Rest of the sentence </a:t>
                      </a:r>
                    </a:p>
                  </a:txBody>
                  <a:tcPr anchor="ctr"/>
                </a:tc>
              </a:tr>
              <a:tr h="502920">
                <a:tc rowSpan="3"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Does</a:t>
                      </a:r>
                      <a:endParaRPr lang="es-H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he</a:t>
                      </a:r>
                      <a:endParaRPr lang="es-H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have</a:t>
                      </a:r>
                      <a:endParaRPr lang="en-US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s-HN" dirty="0"/>
                        <a:t>cereal </a:t>
                      </a:r>
                      <a:r>
                        <a:rPr lang="es-HN" dirty="0" err="1"/>
                        <a:t>for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breakfast</a:t>
                      </a:r>
                      <a:r>
                        <a:rPr lang="es-HN" dirty="0"/>
                        <a:t>? </a:t>
                      </a:r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she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buy</a:t>
                      </a:r>
                      <a:endParaRPr lang="es-H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eat</a:t>
                      </a:r>
                      <a:endParaRPr lang="es-H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Do</a:t>
            </a:r>
            <a:r>
              <a:rPr lang="en-US" dirty="0" smtClean="0"/>
              <a:t> </a:t>
            </a:r>
            <a:r>
              <a:rPr lang="en-US" dirty="0" smtClean="0"/>
              <a:t>you speak English? </a:t>
            </a:r>
          </a:p>
          <a:p>
            <a:r>
              <a:rPr lang="en-US" b="1" dirty="0" smtClean="0"/>
              <a:t>Does</a:t>
            </a:r>
            <a:r>
              <a:rPr lang="en-US" dirty="0" smtClean="0"/>
              <a:t> John speak French? </a:t>
            </a:r>
          </a:p>
          <a:p>
            <a:r>
              <a:rPr lang="en-US" b="1" dirty="0" smtClean="0"/>
              <a:t>Do</a:t>
            </a:r>
            <a:r>
              <a:rPr lang="en-US" dirty="0" smtClean="0"/>
              <a:t> we have time for a quick drink? </a:t>
            </a:r>
          </a:p>
          <a:p>
            <a:r>
              <a:rPr lang="en-US" b="1" dirty="0" smtClean="0"/>
              <a:t>Does</a:t>
            </a:r>
            <a:r>
              <a:rPr lang="en-US" dirty="0" smtClean="0"/>
              <a:t> it rain a lot in the South? </a:t>
            </a:r>
          </a:p>
          <a:p>
            <a:r>
              <a:rPr lang="en-US" b="1" dirty="0" smtClean="0"/>
              <a:t>Do</a:t>
            </a:r>
            <a:r>
              <a:rPr lang="en-US" dirty="0" smtClean="0"/>
              <a:t> they want to come with me? </a:t>
            </a:r>
          </a:p>
          <a:p>
            <a:r>
              <a:rPr lang="en-US" b="1" dirty="0" smtClean="0"/>
              <a:t>Does</a:t>
            </a:r>
            <a:r>
              <a:rPr lang="en-US" dirty="0" smtClean="0"/>
              <a:t> she like chocolate? </a:t>
            </a:r>
          </a:p>
          <a:p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 of Questions with Do and Does</a:t>
            </a:r>
            <a:r>
              <a:rPr lang="en-US" dirty="0" smtClean="0"/>
              <a:t>:</a:t>
            </a:r>
            <a:endParaRPr lang="es-H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In questions that use do/does it is possible to give short answers to direct questions as </a:t>
            </a:r>
            <a:r>
              <a:rPr lang="en-US" sz="2400" dirty="0" smtClean="0"/>
              <a:t>follows:</a:t>
            </a:r>
          </a:p>
          <a:p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Short Answers with Do and Does</a:t>
            </a:r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381000" y="2362200"/>
          <a:ext cx="8458200" cy="385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2819400"/>
                <a:gridCol w="2819400"/>
              </a:tblGrid>
              <a:tr h="716280">
                <a:tc>
                  <a:txBody>
                    <a:bodyPr/>
                    <a:lstStyle/>
                    <a:p>
                      <a:r>
                        <a:rPr lang="es-HN" dirty="0" err="1"/>
                        <a:t>Sample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Questions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/>
                        <a:t>Short </a:t>
                      </a:r>
                      <a:r>
                        <a:rPr lang="es-HN" dirty="0" err="1"/>
                        <a:t>Answer</a:t>
                      </a:r>
                      <a:r>
                        <a:rPr lang="es-HN" dirty="0"/>
                        <a:t/>
                      </a:r>
                      <a:br>
                        <a:rPr lang="es-HN" dirty="0"/>
                      </a:br>
                      <a:r>
                        <a:rPr lang="es-HN" dirty="0"/>
                        <a:t>(</a:t>
                      </a:r>
                      <a:r>
                        <a:rPr lang="es-HN" dirty="0" err="1"/>
                        <a:t>Affirmative</a:t>
                      </a:r>
                      <a:r>
                        <a:rPr lang="es-HN" dirty="0"/>
                        <a:t>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Short Answer</a:t>
                      </a:r>
                      <a:br>
                        <a:rPr lang="es-HN"/>
                      </a:br>
                      <a:r>
                        <a:rPr lang="es-HN"/>
                        <a:t>(Negative)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Do you speak English?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Yes, I do.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No, I don't.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Do I need a dictionary?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Yes, you do.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No, you don't.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Do you both speak English?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Yes, we do.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No, we don't.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Do they speak English?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Yes, they do.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No, they don't.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Does he speak English?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/>
                        <a:t>Yes, he </a:t>
                      </a:r>
                      <a:r>
                        <a:rPr lang="es-HN" dirty="0" err="1"/>
                        <a:t>does</a:t>
                      </a:r>
                      <a:r>
                        <a:rPr lang="es-HN" dirty="0"/>
                        <a:t>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No, he doesn't.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Does she speak English?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Yes, she does.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No, she doesn't.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Does it have four legs?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Yes, it does.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/>
                        <a:t>No, </a:t>
                      </a:r>
                      <a:r>
                        <a:rPr lang="es-HN" dirty="0" err="1"/>
                        <a:t>it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doesn't</a:t>
                      </a:r>
                      <a:r>
                        <a:rPr lang="es-HN" dirty="0"/>
                        <a:t>.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</TotalTime>
  <Words>615</Words>
  <Application>Microsoft Office PowerPoint</Application>
  <PresentationFormat>Presentación en pantalla (4:3)</PresentationFormat>
  <Paragraphs>131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Concurrencia</vt:lpstr>
      <vt:lpstr>Do vs. Does</vt:lpstr>
      <vt:lpstr>Diapositiva 2</vt:lpstr>
      <vt:lpstr>Diapositiva 3</vt:lpstr>
      <vt:lpstr>Diapositiva 4</vt:lpstr>
      <vt:lpstr>Diapositiva 5</vt:lpstr>
      <vt:lpstr>Word Order of Questions with Do</vt:lpstr>
      <vt:lpstr>Word Order of Questions with Does</vt:lpstr>
      <vt:lpstr>Examples of Questions with Do and Does:</vt:lpstr>
      <vt:lpstr>Short Answers with Do and Does</vt:lpstr>
      <vt:lpstr>Diapositiva 10</vt:lpstr>
      <vt:lpstr>Question Words with Do and Does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 vs. Does</dc:title>
  <dc:creator>Any</dc:creator>
  <cp:lastModifiedBy>Any</cp:lastModifiedBy>
  <cp:revision>1</cp:revision>
  <dcterms:created xsi:type="dcterms:W3CDTF">2012-08-13T02:02:31Z</dcterms:created>
  <dcterms:modified xsi:type="dcterms:W3CDTF">2012-08-13T02:28:59Z</dcterms:modified>
</cp:coreProperties>
</file>