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78" autoAdjust="0"/>
  </p:normalViewPr>
  <p:slideViewPr>
    <p:cSldViewPr>
      <p:cViewPr>
        <p:scale>
          <a:sx n="70" d="100"/>
          <a:sy n="70" d="100"/>
        </p:scale>
        <p:origin x="-50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C723EC4-AED4-49F4-9BED-96EDBF85B0B5}" type="datetimeFigureOut">
              <a:rPr lang="es-HN" smtClean="0"/>
              <a:t>05/02/2014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93DBA91-42D4-4B48-811E-D87F690ADED8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Describing</a:t>
            </a:r>
            <a:r>
              <a:rPr lang="es-HN" dirty="0" smtClean="0"/>
              <a:t> </a:t>
            </a:r>
            <a:r>
              <a:rPr lang="es-HN" dirty="0" err="1" smtClean="0"/>
              <a:t>Nouns</a:t>
            </a:r>
            <a:endParaRPr lang="es-HN" dirty="0"/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FUN B 14.1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18411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HN" sz="3600" dirty="0" smtClean="0"/>
              <a:t>a </a:t>
            </a:r>
            <a:r>
              <a:rPr lang="es-HN" sz="3600" dirty="0" err="1" smtClean="0"/>
              <a:t>person</a:t>
            </a:r>
            <a:r>
              <a:rPr lang="es-HN" sz="3600" dirty="0" smtClean="0"/>
              <a:t>, </a:t>
            </a:r>
          </a:p>
          <a:p>
            <a:pPr algn="ctr"/>
            <a:r>
              <a:rPr lang="es-HN" sz="3600" dirty="0" smtClean="0"/>
              <a:t>a place, </a:t>
            </a:r>
          </a:p>
          <a:p>
            <a:pPr algn="ctr"/>
            <a:r>
              <a:rPr lang="es-HN" sz="3600" dirty="0" smtClean="0"/>
              <a:t>a </a:t>
            </a:r>
            <a:r>
              <a:rPr lang="es-HN" sz="3600" dirty="0" err="1" smtClean="0"/>
              <a:t>thing</a:t>
            </a:r>
            <a:r>
              <a:rPr lang="es-HN" sz="3600" dirty="0" smtClean="0"/>
              <a:t>, </a:t>
            </a:r>
          </a:p>
          <a:p>
            <a:pPr marL="0" indent="0" algn="ctr">
              <a:buNone/>
            </a:pPr>
            <a:r>
              <a:rPr lang="es-HN" sz="3600" dirty="0" smtClean="0"/>
              <a:t> </a:t>
            </a:r>
            <a:r>
              <a:rPr lang="es-HN" sz="3600" dirty="0" err="1" smtClean="0"/>
              <a:t>or</a:t>
            </a:r>
            <a:r>
              <a:rPr lang="es-HN" sz="3600" dirty="0" smtClean="0"/>
              <a:t> </a:t>
            </a:r>
          </a:p>
          <a:p>
            <a:pPr algn="ctr"/>
            <a:r>
              <a:rPr lang="es-HN" sz="3600" dirty="0" err="1" smtClean="0"/>
              <a:t>an</a:t>
            </a:r>
            <a:r>
              <a:rPr lang="es-HN" sz="3600" dirty="0" smtClean="0"/>
              <a:t> </a:t>
            </a:r>
            <a:r>
              <a:rPr lang="es-HN" sz="3600" dirty="0" err="1" smtClean="0"/>
              <a:t>emotion</a:t>
            </a:r>
            <a:r>
              <a:rPr lang="es-HN" sz="3600" dirty="0" smtClean="0"/>
              <a:t>.</a:t>
            </a:r>
          </a:p>
          <a:p>
            <a:pPr marL="0" indent="0">
              <a:buNone/>
            </a:pPr>
            <a:endParaRPr lang="es-HN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A </a:t>
            </a:r>
            <a:r>
              <a:rPr lang="es-HN" dirty="0" err="1"/>
              <a:t>n</a:t>
            </a:r>
            <a:r>
              <a:rPr lang="es-HN" dirty="0" err="1" smtClean="0"/>
              <a:t>oun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33674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is a word that tells us more about a </a:t>
            </a:r>
            <a:r>
              <a:rPr lang="en-US" dirty="0" smtClean="0"/>
              <a:t>noun</a:t>
            </a:r>
          </a:p>
          <a:p>
            <a:pPr algn="ctr"/>
            <a:r>
              <a:rPr lang="es-HN" dirty="0" err="1" smtClean="0"/>
              <a:t>it"qualifies</a:t>
            </a:r>
            <a:r>
              <a:rPr lang="es-HN" dirty="0"/>
              <a:t>" </a:t>
            </a:r>
            <a:r>
              <a:rPr lang="es-HN" dirty="0" err="1"/>
              <a:t>or</a:t>
            </a:r>
            <a:r>
              <a:rPr lang="es-HN" dirty="0"/>
              <a:t> "</a:t>
            </a:r>
            <a:r>
              <a:rPr lang="es-HN" dirty="0" err="1"/>
              <a:t>modifies</a:t>
            </a:r>
            <a:r>
              <a:rPr lang="es-HN" dirty="0"/>
              <a:t>" a </a:t>
            </a:r>
            <a:r>
              <a:rPr lang="es-HN" dirty="0" err="1" smtClean="0"/>
              <a:t>noun</a:t>
            </a:r>
            <a:endParaRPr lang="es-HN" dirty="0" smtClean="0"/>
          </a:p>
          <a:p>
            <a:pPr algn="ctr"/>
            <a:endParaRPr lang="es-HN" dirty="0"/>
          </a:p>
          <a:p>
            <a:pPr marL="0" indent="0" algn="ctr">
              <a:buNone/>
            </a:pPr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adjective</a:t>
            </a:r>
            <a:r>
              <a:rPr lang="es-HN" dirty="0" smtClean="0"/>
              <a:t> </a:t>
            </a:r>
            <a:endParaRPr lang="es-HN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97794"/>
              </p:ext>
            </p:extLst>
          </p:nvPr>
        </p:nvGraphicFramePr>
        <p:xfrm>
          <a:off x="1547664" y="3284984"/>
          <a:ext cx="60960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3071664"/>
              </a:tblGrid>
              <a:tr h="258884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adjective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noun</a:t>
                      </a:r>
                      <a:endParaRPr lang="es-HN" sz="2800" dirty="0"/>
                    </a:p>
                  </a:txBody>
                  <a:tcPr/>
                </a:tc>
              </a:tr>
              <a:tr h="258884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fat</a:t>
                      </a:r>
                      <a:endParaRPr lang="es-H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/>
                        <a:t>teacher</a:t>
                      </a:r>
                      <a:endParaRPr lang="es-HN" sz="2800" dirty="0"/>
                    </a:p>
                  </a:txBody>
                  <a:tcPr anchor="ctr"/>
                </a:tc>
              </a:tr>
              <a:tr h="258884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/>
                        <a:t>small</a:t>
                      </a:r>
                      <a:endParaRPr lang="es-H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/>
                        <a:t>office</a:t>
                      </a:r>
                    </a:p>
                  </a:txBody>
                  <a:tcPr anchor="ctr"/>
                </a:tc>
              </a:tr>
              <a:tr h="258884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/>
                        <a:t>black</a:t>
                      </a:r>
                      <a:endParaRPr lang="es-H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/>
                        <a:t>horse</a:t>
                      </a:r>
                      <a:endParaRPr lang="es-HN" sz="2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84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3398027"/>
              </p:ext>
            </p:extLst>
          </p:nvPr>
        </p:nvGraphicFramePr>
        <p:xfrm>
          <a:off x="899592" y="3068960"/>
          <a:ext cx="77470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00"/>
                <a:gridCol w="3873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noun</a:t>
                      </a:r>
                      <a:endParaRPr lang="es-H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main</a:t>
                      </a:r>
                      <a:r>
                        <a:rPr lang="es-HN" sz="2800" dirty="0" smtClean="0"/>
                        <a:t> </a:t>
                      </a:r>
                      <a:r>
                        <a:rPr lang="es-HN" sz="2800" dirty="0" err="1" smtClean="0"/>
                        <a:t>noun</a:t>
                      </a:r>
                      <a:endParaRPr lang="es-HN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/>
                        <a:t>history</a:t>
                      </a:r>
                      <a:endParaRPr lang="es-HN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teacher</a:t>
                      </a:r>
                      <a:endParaRPr lang="es-HN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800"/>
                        <a:t>ticket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smtClean="0"/>
                        <a:t>office</a:t>
                      </a:r>
                      <a:endParaRPr lang="es-HN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800"/>
                        <a:t>race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horse</a:t>
                      </a:r>
                      <a:endParaRPr lang="es-HN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Sometimes we use a noun to describe another noun. In that case, the first noun "acts as" an adjective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64479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"noun as adjective" always comes first</a:t>
            </a:r>
            <a:endParaRPr lang="es-HN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683568" y="3717032"/>
            <a:ext cx="7734747" cy="1500187"/>
          </a:xfrm>
        </p:spPr>
        <p:txBody>
          <a:bodyPr>
            <a:normAutofit/>
          </a:bodyPr>
          <a:lstStyle/>
          <a:p>
            <a:r>
              <a:rPr lang="en-US" sz="3200" dirty="0"/>
              <a:t>If you remember this it will help you to understand what is being talked about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79752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race horse</a:t>
            </a:r>
            <a:r>
              <a:rPr lang="en-US" dirty="0"/>
              <a:t> is a </a:t>
            </a:r>
            <a:r>
              <a:rPr lang="en-US" b="1" dirty="0"/>
              <a:t>horse</a:t>
            </a:r>
            <a:r>
              <a:rPr lang="en-US" dirty="0"/>
              <a:t> that runs in races</a:t>
            </a:r>
          </a:p>
          <a:p>
            <a:r>
              <a:rPr lang="en-US" dirty="0"/>
              <a:t>a </a:t>
            </a:r>
            <a:r>
              <a:rPr lang="en-US" b="1" dirty="0"/>
              <a:t>horse race</a:t>
            </a:r>
            <a:r>
              <a:rPr lang="en-US" dirty="0"/>
              <a:t> is a </a:t>
            </a:r>
            <a:r>
              <a:rPr lang="en-US" b="1" dirty="0"/>
              <a:t>race</a:t>
            </a:r>
            <a:r>
              <a:rPr lang="en-US" dirty="0"/>
              <a:t> for horses</a:t>
            </a:r>
          </a:p>
          <a:p>
            <a:r>
              <a:rPr lang="en-US" dirty="0"/>
              <a:t>a </a:t>
            </a:r>
            <a:r>
              <a:rPr lang="en-US" b="1" dirty="0"/>
              <a:t>boat race</a:t>
            </a:r>
            <a:r>
              <a:rPr lang="en-US" dirty="0"/>
              <a:t> is a </a:t>
            </a:r>
            <a:r>
              <a:rPr lang="en-US" b="1" dirty="0"/>
              <a:t>race</a:t>
            </a:r>
            <a:r>
              <a:rPr lang="en-US" dirty="0"/>
              <a:t> for boats</a:t>
            </a:r>
          </a:p>
          <a:p>
            <a:r>
              <a:rPr lang="en-US" dirty="0"/>
              <a:t>a </a:t>
            </a:r>
            <a:r>
              <a:rPr lang="en-US" b="1" dirty="0"/>
              <a:t>love story</a:t>
            </a:r>
            <a:r>
              <a:rPr lang="en-US" dirty="0"/>
              <a:t> is a </a:t>
            </a:r>
            <a:r>
              <a:rPr lang="en-US" b="1" dirty="0"/>
              <a:t>story</a:t>
            </a:r>
            <a:r>
              <a:rPr lang="en-US" dirty="0"/>
              <a:t> about love</a:t>
            </a:r>
          </a:p>
          <a:p>
            <a:r>
              <a:rPr lang="en-US" dirty="0"/>
              <a:t>a </a:t>
            </a:r>
            <a:r>
              <a:rPr lang="en-US" b="1" dirty="0"/>
              <a:t>war story</a:t>
            </a:r>
            <a:r>
              <a:rPr lang="en-US" dirty="0"/>
              <a:t> is a </a:t>
            </a:r>
            <a:r>
              <a:rPr lang="en-US" b="1" dirty="0"/>
              <a:t>story</a:t>
            </a:r>
            <a:r>
              <a:rPr lang="en-US" dirty="0"/>
              <a:t> about war</a:t>
            </a:r>
          </a:p>
          <a:p>
            <a:r>
              <a:rPr lang="en-US" dirty="0"/>
              <a:t>a </a:t>
            </a:r>
            <a:r>
              <a:rPr lang="en-US" b="1" dirty="0"/>
              <a:t>tennis ball</a:t>
            </a:r>
            <a:r>
              <a:rPr lang="en-US" dirty="0"/>
              <a:t> is a </a:t>
            </a:r>
            <a:r>
              <a:rPr lang="en-US" b="1" dirty="0"/>
              <a:t>ball</a:t>
            </a:r>
            <a:r>
              <a:rPr lang="en-US" dirty="0"/>
              <a:t> for playing tennis</a:t>
            </a:r>
          </a:p>
          <a:p>
            <a:r>
              <a:rPr lang="en-US" b="1" dirty="0"/>
              <a:t>tennis shoes</a:t>
            </a:r>
            <a:r>
              <a:rPr lang="en-US" dirty="0"/>
              <a:t> are </a:t>
            </a:r>
            <a:r>
              <a:rPr lang="en-US" b="1" dirty="0"/>
              <a:t>shoes</a:t>
            </a:r>
            <a:r>
              <a:rPr lang="en-US" dirty="0"/>
              <a:t> for playing tennis</a:t>
            </a:r>
          </a:p>
          <a:p>
            <a:r>
              <a:rPr lang="en-US" dirty="0"/>
              <a:t>a </a:t>
            </a:r>
            <a:r>
              <a:rPr lang="en-US" b="1" dirty="0"/>
              <a:t>computer exhibition</a:t>
            </a:r>
            <a:r>
              <a:rPr lang="en-US" dirty="0"/>
              <a:t> is an </a:t>
            </a:r>
            <a:r>
              <a:rPr lang="en-US" b="1" dirty="0"/>
              <a:t>exhibition</a:t>
            </a:r>
            <a:r>
              <a:rPr lang="en-US" dirty="0"/>
              <a:t> of computers</a:t>
            </a:r>
          </a:p>
          <a:p>
            <a:r>
              <a:rPr lang="en-US" dirty="0"/>
              <a:t>a </a:t>
            </a:r>
            <a:r>
              <a:rPr lang="en-US" b="1" dirty="0"/>
              <a:t>bicycle shop</a:t>
            </a:r>
            <a:r>
              <a:rPr lang="en-US" dirty="0"/>
              <a:t> is a </a:t>
            </a:r>
            <a:r>
              <a:rPr lang="en-US" b="1" dirty="0"/>
              <a:t>shop</a:t>
            </a:r>
            <a:r>
              <a:rPr lang="en-US" dirty="0"/>
              <a:t> that sells </a:t>
            </a:r>
            <a:r>
              <a:rPr lang="en-US" dirty="0" smtClean="0"/>
              <a:t>bicycles</a:t>
            </a: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88490" y="646558"/>
            <a:ext cx="8059974" cy="1054250"/>
          </a:xfrm>
        </p:spPr>
        <p:txBody>
          <a:bodyPr/>
          <a:lstStyle/>
          <a:p>
            <a:r>
              <a:rPr lang="es-HN" sz="2800" dirty="0" err="1" smtClean="0"/>
              <a:t>Remember</a:t>
            </a:r>
            <a:r>
              <a:rPr lang="es-HN" sz="2800" dirty="0" smtClean="0"/>
              <a:t> </a:t>
            </a:r>
            <a:r>
              <a:rPr lang="es-HN" sz="2800" dirty="0" err="1" smtClean="0"/>
              <a:t>a¨noun</a:t>
            </a:r>
            <a:r>
              <a:rPr lang="es-HN" sz="2800" dirty="0" smtClean="0"/>
              <a:t> </a:t>
            </a:r>
            <a:r>
              <a:rPr lang="es-HN" sz="2800" dirty="0" err="1" smtClean="0"/>
              <a:t>adjective</a:t>
            </a:r>
            <a:r>
              <a:rPr lang="es-HN" sz="2800" dirty="0" smtClean="0"/>
              <a:t>¨ </a:t>
            </a:r>
            <a:r>
              <a:rPr lang="es-HN" sz="2800" dirty="0" err="1" smtClean="0"/>
              <a:t>always</a:t>
            </a:r>
            <a:r>
              <a:rPr lang="es-HN" sz="2800" dirty="0" smtClean="0"/>
              <a:t> comes </a:t>
            </a:r>
            <a:r>
              <a:rPr lang="es-HN" sz="2800" dirty="0" err="1" smtClean="0"/>
              <a:t>first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11915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They both go before the main noun:</a:t>
            </a:r>
          </a:p>
          <a:p>
            <a:endParaRPr lang="en-US" b="1" dirty="0"/>
          </a:p>
          <a:p>
            <a:pPr marL="0" indent="0" algn="ctr">
              <a:buNone/>
            </a:pPr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sz="4800" dirty="0" err="1" smtClean="0"/>
              <a:t>Both</a:t>
            </a:r>
            <a:r>
              <a:rPr lang="es-HN" sz="4800" dirty="0" smtClean="0"/>
              <a:t> </a:t>
            </a:r>
            <a:r>
              <a:rPr lang="es-HN" sz="4800" dirty="0" err="1"/>
              <a:t>a</a:t>
            </a:r>
            <a:r>
              <a:rPr lang="es-HN" sz="4800" dirty="0" err="1" smtClean="0"/>
              <a:t>djectives</a:t>
            </a:r>
            <a:r>
              <a:rPr lang="es-HN" sz="4800" dirty="0" smtClean="0"/>
              <a:t> and </a:t>
            </a:r>
            <a:r>
              <a:rPr lang="es-HN" sz="4800" dirty="0" err="1" smtClean="0"/>
              <a:t>nouns</a:t>
            </a:r>
            <a:r>
              <a:rPr lang="es-HN" sz="4800" dirty="0" smtClean="0"/>
              <a:t> can describe </a:t>
            </a:r>
            <a:r>
              <a:rPr lang="es-HN" sz="4800" dirty="0" err="1" smtClean="0"/>
              <a:t>nouns</a:t>
            </a:r>
            <a:endParaRPr lang="es-HN" sz="48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251061"/>
              </p:ext>
            </p:extLst>
          </p:nvPr>
        </p:nvGraphicFramePr>
        <p:xfrm>
          <a:off x="1619672" y="2852936"/>
          <a:ext cx="60960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Adjective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noun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main</a:t>
                      </a:r>
                      <a:r>
                        <a:rPr lang="es-HN" sz="2800" dirty="0" smtClean="0"/>
                        <a:t> </a:t>
                      </a:r>
                      <a:r>
                        <a:rPr lang="es-HN" sz="2800" dirty="0" err="1" smtClean="0"/>
                        <a:t>noun</a:t>
                      </a:r>
                      <a:endParaRPr lang="es-HN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smtClean="0"/>
                        <a:t>Blue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wall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painting</a:t>
                      </a:r>
                      <a:endParaRPr lang="es-HN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Lovely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smtClean="0"/>
                        <a:t>chocolate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smtClean="0"/>
                        <a:t>cake</a:t>
                      </a:r>
                      <a:endParaRPr lang="es-HN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electric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garage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800" dirty="0" err="1" smtClean="0"/>
                        <a:t>door</a:t>
                      </a:r>
                      <a:endParaRPr lang="es-HN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58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4294967295"/>
          </p:nvPr>
        </p:nvSpPr>
        <p:spPr>
          <a:xfrm>
            <a:off x="323528" y="332656"/>
            <a:ext cx="8568952" cy="6264696"/>
          </a:xfrm>
        </p:spPr>
        <p:txBody>
          <a:bodyPr/>
          <a:lstStyle/>
          <a:p>
            <a:pPr algn="ctr"/>
            <a:r>
              <a:rPr lang="es-HN" dirty="0" smtClean="0"/>
              <a:t>Place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following</a:t>
            </a:r>
            <a:r>
              <a:rPr lang="es-HN" dirty="0" smtClean="0"/>
              <a:t> </a:t>
            </a:r>
            <a:r>
              <a:rPr lang="es-HN" dirty="0" err="1" smtClean="0"/>
              <a:t>words</a:t>
            </a:r>
            <a:r>
              <a:rPr lang="es-HN" dirty="0" smtClean="0"/>
              <a:t>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correct</a:t>
            </a:r>
            <a:r>
              <a:rPr lang="es-HN" dirty="0" smtClean="0"/>
              <a:t> </a:t>
            </a:r>
            <a:r>
              <a:rPr lang="es-HN" dirty="0" err="1" smtClean="0"/>
              <a:t>order</a:t>
            </a:r>
            <a:r>
              <a:rPr lang="es-HN" dirty="0" smtClean="0"/>
              <a:t>:</a:t>
            </a:r>
          </a:p>
          <a:p>
            <a:pPr marL="457200" indent="-457200" algn="ctr">
              <a:buAutoNum type="arabicPeriod"/>
            </a:pPr>
            <a:r>
              <a:rPr lang="es-HN" dirty="0" err="1" smtClean="0"/>
              <a:t>computer</a:t>
            </a:r>
            <a:r>
              <a:rPr lang="es-HN" dirty="0" smtClean="0"/>
              <a:t> </a:t>
            </a:r>
            <a:r>
              <a:rPr lang="es-HN" dirty="0" err="1" smtClean="0"/>
              <a:t>black</a:t>
            </a:r>
            <a:r>
              <a:rPr lang="es-HN" dirty="0" smtClean="0"/>
              <a:t> bag</a:t>
            </a:r>
          </a:p>
          <a:p>
            <a:pPr marL="457200" indent="-457200" algn="ctr">
              <a:buAutoNum type="arabicPeriod"/>
            </a:pPr>
            <a:r>
              <a:rPr lang="es-HN" dirty="0" err="1" smtClean="0"/>
              <a:t>electric</a:t>
            </a:r>
            <a:r>
              <a:rPr lang="es-HN" dirty="0" smtClean="0"/>
              <a:t>  </a:t>
            </a:r>
            <a:r>
              <a:rPr lang="es-HN" dirty="0" err="1" smtClean="0"/>
              <a:t>bell</a:t>
            </a:r>
            <a:r>
              <a:rPr lang="es-HN" dirty="0" smtClean="0"/>
              <a:t> </a:t>
            </a:r>
            <a:r>
              <a:rPr lang="es-HN" dirty="0" err="1" smtClean="0"/>
              <a:t>door</a:t>
            </a:r>
            <a:endParaRPr lang="es-HN" dirty="0" smtClean="0"/>
          </a:p>
          <a:p>
            <a:pPr marL="457200" indent="-457200" algn="ctr">
              <a:buAutoNum type="arabicPeriod"/>
            </a:pPr>
            <a:r>
              <a:rPr lang="es-HN" dirty="0" err="1" smtClean="0"/>
              <a:t>bedroom</a:t>
            </a:r>
            <a:r>
              <a:rPr lang="es-HN" dirty="0" smtClean="0"/>
              <a:t> </a:t>
            </a:r>
            <a:r>
              <a:rPr lang="es-HN" dirty="0" err="1" smtClean="0"/>
              <a:t>small</a:t>
            </a:r>
            <a:r>
              <a:rPr lang="es-HN" dirty="0" smtClean="0"/>
              <a:t> light   </a:t>
            </a:r>
          </a:p>
          <a:p>
            <a:pPr marL="457200" indent="-457200" algn="ctr">
              <a:buAutoNum type="arabicPeriod"/>
            </a:pPr>
            <a:r>
              <a:rPr lang="es-HN" dirty="0" err="1" smtClean="0"/>
              <a:t>house</a:t>
            </a:r>
            <a:r>
              <a:rPr lang="es-HN" dirty="0" smtClean="0"/>
              <a:t> </a:t>
            </a:r>
            <a:r>
              <a:rPr lang="es-HN" dirty="0" err="1" smtClean="0"/>
              <a:t>large</a:t>
            </a:r>
            <a:r>
              <a:rPr lang="es-HN" dirty="0" smtClean="0"/>
              <a:t> </a:t>
            </a:r>
            <a:r>
              <a:rPr lang="es-HN" dirty="0" err="1" smtClean="0"/>
              <a:t>lake</a:t>
            </a:r>
            <a:endParaRPr lang="es-HN" dirty="0" smtClean="0"/>
          </a:p>
          <a:p>
            <a:pPr marL="457200" indent="-457200" algn="ctr">
              <a:buAutoNum type="arabicPeriod"/>
            </a:pPr>
            <a:r>
              <a:rPr lang="es-HN" dirty="0" smtClean="0"/>
              <a:t>German </a:t>
            </a:r>
            <a:r>
              <a:rPr lang="es-HN" dirty="0" err="1" smtClean="0"/>
              <a:t>delicious</a:t>
            </a:r>
            <a:r>
              <a:rPr lang="es-HN" dirty="0" smtClean="0"/>
              <a:t> cookies</a:t>
            </a:r>
          </a:p>
          <a:p>
            <a:pPr marL="457200" indent="-457200" algn="ctr">
              <a:buAutoNum type="arabicPeriod"/>
            </a:pPr>
            <a:r>
              <a:rPr lang="es-HN" dirty="0" err="1"/>
              <a:t>b</a:t>
            </a:r>
            <a:r>
              <a:rPr lang="es-HN" dirty="0" err="1" smtClean="0"/>
              <a:t>right</a:t>
            </a:r>
            <a:r>
              <a:rPr lang="es-HN" dirty="0" smtClean="0"/>
              <a:t> light </a:t>
            </a:r>
            <a:r>
              <a:rPr lang="es-HN" dirty="0" err="1" smtClean="0"/>
              <a:t>street</a:t>
            </a:r>
            <a:endParaRPr lang="es-HN" dirty="0" smtClean="0"/>
          </a:p>
          <a:p>
            <a:pPr marL="457200" indent="-457200">
              <a:buAutoNum type="arabicPeriod"/>
            </a:pPr>
            <a:endParaRPr lang="es-HN" dirty="0" smtClean="0"/>
          </a:p>
          <a:p>
            <a:pPr marL="457200" indent="-457200">
              <a:buAutoNum type="arabicPeriod"/>
            </a:pP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7116"/>
              </p:ext>
            </p:extLst>
          </p:nvPr>
        </p:nvGraphicFramePr>
        <p:xfrm>
          <a:off x="1403648" y="3501008"/>
          <a:ext cx="6096000" cy="2645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7869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adjective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main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noun</a:t>
                      </a:r>
                      <a:endParaRPr lang="es-HN" dirty="0"/>
                    </a:p>
                  </a:txBody>
                  <a:tcPr/>
                </a:tc>
              </a:tr>
              <a:tr h="377869"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</a:tr>
              <a:tr h="377869"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</a:tr>
              <a:tr h="377869"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77869"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77869"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77869"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48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153</TotalTime>
  <Words>247</Words>
  <Application>Microsoft Office PowerPoint</Application>
  <PresentationFormat>Presentación en pantalla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Cartoné</vt:lpstr>
      <vt:lpstr>Describing Nouns</vt:lpstr>
      <vt:lpstr>A noun is </vt:lpstr>
      <vt:lpstr>An adjective </vt:lpstr>
      <vt:lpstr>Sometimes we use a noun to describe another noun. In that case, the first noun "acts as" an adjective</vt:lpstr>
      <vt:lpstr>The "noun as adjective" always comes first</vt:lpstr>
      <vt:lpstr>Remember a¨noun adjective¨ always comes first</vt:lpstr>
      <vt:lpstr>Both adjectives and nouns can describe nouns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Describing Nouns</dc:title>
  <dc:creator>ANY</dc:creator>
  <cp:lastModifiedBy>ANY</cp:lastModifiedBy>
  <cp:revision>9</cp:revision>
  <dcterms:created xsi:type="dcterms:W3CDTF">2014-02-05T22:59:16Z</dcterms:created>
  <dcterms:modified xsi:type="dcterms:W3CDTF">2014-02-06T01:35:43Z</dcterms:modified>
</cp:coreProperties>
</file>