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9" r:id="rId2"/>
    <p:sldId id="260" r:id="rId3"/>
    <p:sldId id="267" r:id="rId4"/>
    <p:sldId id="269" r:id="rId5"/>
    <p:sldId id="268" r:id="rId6"/>
    <p:sldId id="271" r:id="rId7"/>
    <p:sldId id="270" r:id="rId8"/>
    <p:sldId id="266" r:id="rId9"/>
    <p:sldId id="272" r:id="rId10"/>
    <p:sldId id="274" r:id="rId11"/>
    <p:sldId id="275" r:id="rId12"/>
    <p:sldId id="273" r:id="rId13"/>
  </p:sldIdLst>
  <p:sldSz cx="9144000" cy="6858000" type="screen4x3"/>
  <p:notesSz cx="6858000" cy="9144000"/>
  <p:defaultTextStyle>
    <a:defPPr>
      <a:defRPr lang="en-GB"/>
    </a:defPPr>
    <a:lvl1pPr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baseline="-25000">
        <a:solidFill>
          <a:schemeClr val="tx1"/>
        </a:solidFill>
        <a:latin typeface="Arial" panose="020B0604020202020204" pitchFamily="34" charset="0"/>
        <a:ea typeface="+mn-ea"/>
        <a:cs typeface="+mn-cs"/>
      </a:defRPr>
    </a:lvl5pPr>
    <a:lvl6pPr marL="2286000" algn="l" defTabSz="914400" rtl="0" eaLnBrk="1" latinLnBrk="0" hangingPunct="1">
      <a:defRPr kern="1200" baseline="-25000">
        <a:solidFill>
          <a:schemeClr val="tx1"/>
        </a:solidFill>
        <a:latin typeface="Arial" panose="020B0604020202020204" pitchFamily="34" charset="0"/>
        <a:ea typeface="+mn-ea"/>
        <a:cs typeface="+mn-cs"/>
      </a:defRPr>
    </a:lvl6pPr>
    <a:lvl7pPr marL="2743200" algn="l" defTabSz="914400" rtl="0" eaLnBrk="1" latinLnBrk="0" hangingPunct="1">
      <a:defRPr kern="1200" baseline="-25000">
        <a:solidFill>
          <a:schemeClr val="tx1"/>
        </a:solidFill>
        <a:latin typeface="Arial" panose="020B0604020202020204" pitchFamily="34" charset="0"/>
        <a:ea typeface="+mn-ea"/>
        <a:cs typeface="+mn-cs"/>
      </a:defRPr>
    </a:lvl7pPr>
    <a:lvl8pPr marL="3200400" algn="l" defTabSz="914400" rtl="0" eaLnBrk="1" latinLnBrk="0" hangingPunct="1">
      <a:defRPr kern="1200" baseline="-25000">
        <a:solidFill>
          <a:schemeClr val="tx1"/>
        </a:solidFill>
        <a:latin typeface="Arial" panose="020B0604020202020204" pitchFamily="34" charset="0"/>
        <a:ea typeface="+mn-ea"/>
        <a:cs typeface="+mn-cs"/>
      </a:defRPr>
    </a:lvl8pPr>
    <a:lvl9pPr marL="3657600" algn="l" defTabSz="914400" rtl="0" eaLnBrk="1" latinLnBrk="0" hangingPunct="1">
      <a:defRPr kern="1200" baseline="-250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911F"/>
    <a:srgbClr val="E0489C"/>
    <a:srgbClr val="2691BF"/>
    <a:srgbClr val="FFCC33"/>
    <a:srgbClr val="FFFF99"/>
    <a:srgbClr val="C0E7FA"/>
    <a:srgbClr val="E878B5"/>
    <a:srgbClr val="7958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D083AE6-46FA-4A59-8FB0-9F97EB10719F}" styleName="Estilo claro 3 - Acento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Estilo claro 3 - Acento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849" autoAdjust="0"/>
    <p:restoredTop sz="94660"/>
  </p:normalViewPr>
  <p:slideViewPr>
    <p:cSldViewPr snapToGrid="0">
      <p:cViewPr varScale="1">
        <p:scale>
          <a:sx n="70" d="100"/>
          <a:sy n="70" d="100"/>
        </p:scale>
        <p:origin x="112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baseline="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aseline="0">
                <a:latin typeface="Arial"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baseline="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aseline="0" smtClean="0"/>
            </a:lvl1pPr>
          </a:lstStyle>
          <a:p>
            <a:pPr>
              <a:defRPr/>
            </a:pPr>
            <a:fld id="{E75C14CD-C68A-4D4F-8148-465E3EAD8860}" type="slidenum">
              <a:rPr lang="en-GB" altLang="en-US"/>
              <a:pPr>
                <a:defRPr/>
              </a:pPr>
              <a:t>‹Nº›</a:t>
            </a:fld>
            <a:endParaRPr lang="en-GB" altLang="en-US"/>
          </a:p>
        </p:txBody>
      </p:sp>
    </p:spTree>
    <p:extLst>
      <p:ext uri="{BB962C8B-B14F-4D97-AF65-F5344CB8AC3E}">
        <p14:creationId xmlns:p14="http://schemas.microsoft.com/office/powerpoint/2010/main" val="4592366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7180189-1C12-4AD5-84A1-FC10BD412B53}" type="slidenum">
              <a:rPr lang="en-GB" altLang="en-US"/>
              <a:pPr>
                <a:spcBef>
                  <a:spcPct val="0"/>
                </a:spcBef>
              </a:pPr>
              <a:t>1</a:t>
            </a:fld>
            <a:endParaRPr lang="en-GB"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563538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F33008E-9987-46BB-9B61-990AA325FD62}" type="slidenum">
              <a:rPr lang="en-GB" altLang="en-US"/>
              <a:pPr>
                <a:spcBef>
                  <a:spcPct val="0"/>
                </a:spcBef>
              </a:pPr>
              <a:t>2</a:t>
            </a:fld>
            <a:endParaRPr lang="en-GB"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228537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userDrawn="1"/>
        </p:nvGrpSpPr>
        <p:grpSpPr bwMode="auto">
          <a:xfrm>
            <a:off x="-679450" y="-558800"/>
            <a:ext cx="10668000" cy="8456613"/>
            <a:chOff x="-428" y="-352"/>
            <a:chExt cx="6720" cy="5327"/>
          </a:xfrm>
        </p:grpSpPr>
        <p:sp>
          <p:nvSpPr>
            <p:cNvPr id="5" name="Oval 8"/>
            <p:cNvSpPr>
              <a:spLocks noChangeArrowheads="1"/>
            </p:cNvSpPr>
            <p:nvPr/>
          </p:nvSpPr>
          <p:spPr bwMode="auto">
            <a:xfrm>
              <a:off x="1172" y="1104"/>
              <a:ext cx="1958" cy="1950"/>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 name="Oval 9"/>
            <p:cNvSpPr>
              <a:spLocks noChangeArrowheads="1"/>
            </p:cNvSpPr>
            <p:nvPr/>
          </p:nvSpPr>
          <p:spPr bwMode="auto">
            <a:xfrm>
              <a:off x="1760" y="314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 name="Oval 10"/>
            <p:cNvSpPr>
              <a:spLocks noChangeArrowheads="1"/>
            </p:cNvSpPr>
            <p:nvPr/>
          </p:nvSpPr>
          <p:spPr bwMode="auto">
            <a:xfrm>
              <a:off x="2511" y="3003"/>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 name="Oval 11"/>
            <p:cNvSpPr>
              <a:spLocks noChangeArrowheads="1"/>
            </p:cNvSpPr>
            <p:nvPr/>
          </p:nvSpPr>
          <p:spPr bwMode="auto">
            <a:xfrm>
              <a:off x="2086" y="3414"/>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 name="Oval 12"/>
            <p:cNvSpPr>
              <a:spLocks noChangeArrowheads="1"/>
            </p:cNvSpPr>
            <p:nvPr/>
          </p:nvSpPr>
          <p:spPr bwMode="auto">
            <a:xfrm>
              <a:off x="2413" y="3285"/>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 name="Oval 13"/>
            <p:cNvSpPr>
              <a:spLocks noChangeArrowheads="1"/>
            </p:cNvSpPr>
            <p:nvPr/>
          </p:nvSpPr>
          <p:spPr bwMode="auto">
            <a:xfrm>
              <a:off x="3217" y="878"/>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1" name="Oval 14"/>
            <p:cNvSpPr>
              <a:spLocks noChangeArrowheads="1"/>
            </p:cNvSpPr>
            <p:nvPr/>
          </p:nvSpPr>
          <p:spPr bwMode="auto">
            <a:xfrm>
              <a:off x="4124" y="1564"/>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2" name="Oval 15"/>
            <p:cNvSpPr>
              <a:spLocks noChangeArrowheads="1"/>
            </p:cNvSpPr>
            <p:nvPr/>
          </p:nvSpPr>
          <p:spPr bwMode="auto">
            <a:xfrm>
              <a:off x="3836" y="1830"/>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3" name="Oval 16"/>
            <p:cNvSpPr>
              <a:spLocks noChangeArrowheads="1"/>
            </p:cNvSpPr>
            <p:nvPr/>
          </p:nvSpPr>
          <p:spPr bwMode="auto">
            <a:xfrm>
              <a:off x="3356" y="1884"/>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4" name="Oval 17"/>
            <p:cNvSpPr>
              <a:spLocks noChangeArrowheads="1"/>
            </p:cNvSpPr>
            <p:nvPr/>
          </p:nvSpPr>
          <p:spPr bwMode="auto">
            <a:xfrm>
              <a:off x="4303" y="934"/>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5" name="Oval 18"/>
            <p:cNvSpPr>
              <a:spLocks noChangeArrowheads="1"/>
            </p:cNvSpPr>
            <p:nvPr/>
          </p:nvSpPr>
          <p:spPr bwMode="auto">
            <a:xfrm>
              <a:off x="3671" y="2165"/>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6" name="Oval 19"/>
            <p:cNvSpPr>
              <a:spLocks noChangeArrowheads="1"/>
            </p:cNvSpPr>
            <p:nvPr/>
          </p:nvSpPr>
          <p:spPr bwMode="auto">
            <a:xfrm>
              <a:off x="3365" y="2361"/>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7" name="Oval 20"/>
            <p:cNvSpPr>
              <a:spLocks noChangeArrowheads="1"/>
            </p:cNvSpPr>
            <p:nvPr/>
          </p:nvSpPr>
          <p:spPr bwMode="auto">
            <a:xfrm>
              <a:off x="4116" y="2224"/>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8" name="Oval 21"/>
            <p:cNvSpPr>
              <a:spLocks noChangeArrowheads="1"/>
            </p:cNvSpPr>
            <p:nvPr/>
          </p:nvSpPr>
          <p:spPr bwMode="auto">
            <a:xfrm>
              <a:off x="3691" y="2635"/>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9" name="Oval 22"/>
            <p:cNvSpPr>
              <a:spLocks noChangeArrowheads="1"/>
            </p:cNvSpPr>
            <p:nvPr/>
          </p:nvSpPr>
          <p:spPr bwMode="auto">
            <a:xfrm>
              <a:off x="4018" y="250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0" name="Oval 23"/>
            <p:cNvSpPr>
              <a:spLocks noChangeArrowheads="1"/>
            </p:cNvSpPr>
            <p:nvPr/>
          </p:nvSpPr>
          <p:spPr bwMode="auto">
            <a:xfrm>
              <a:off x="16" y="2326"/>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1" name="Oval 24"/>
            <p:cNvSpPr>
              <a:spLocks noChangeArrowheads="1"/>
            </p:cNvSpPr>
            <p:nvPr/>
          </p:nvSpPr>
          <p:spPr bwMode="auto">
            <a:xfrm>
              <a:off x="923" y="3012"/>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2" name="Oval 25"/>
            <p:cNvSpPr>
              <a:spLocks noChangeArrowheads="1"/>
            </p:cNvSpPr>
            <p:nvPr/>
          </p:nvSpPr>
          <p:spPr bwMode="auto">
            <a:xfrm>
              <a:off x="635" y="3278"/>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3" name="Oval 26"/>
            <p:cNvSpPr>
              <a:spLocks noChangeArrowheads="1"/>
            </p:cNvSpPr>
            <p:nvPr/>
          </p:nvSpPr>
          <p:spPr bwMode="auto">
            <a:xfrm>
              <a:off x="155" y="3332"/>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4" name="Oval 27"/>
            <p:cNvSpPr>
              <a:spLocks noChangeArrowheads="1"/>
            </p:cNvSpPr>
            <p:nvPr/>
          </p:nvSpPr>
          <p:spPr bwMode="auto">
            <a:xfrm>
              <a:off x="470" y="3613"/>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5" name="Oval 28"/>
            <p:cNvSpPr>
              <a:spLocks noChangeArrowheads="1"/>
            </p:cNvSpPr>
            <p:nvPr/>
          </p:nvSpPr>
          <p:spPr bwMode="auto">
            <a:xfrm>
              <a:off x="164" y="3809"/>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6" name="Oval 29"/>
            <p:cNvSpPr>
              <a:spLocks noChangeArrowheads="1"/>
            </p:cNvSpPr>
            <p:nvPr/>
          </p:nvSpPr>
          <p:spPr bwMode="auto">
            <a:xfrm>
              <a:off x="915" y="3672"/>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7" name="Oval 30"/>
            <p:cNvSpPr>
              <a:spLocks noChangeArrowheads="1"/>
            </p:cNvSpPr>
            <p:nvPr/>
          </p:nvSpPr>
          <p:spPr bwMode="auto">
            <a:xfrm>
              <a:off x="490" y="4083"/>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8" name="Oval 31"/>
            <p:cNvSpPr>
              <a:spLocks noChangeArrowheads="1"/>
            </p:cNvSpPr>
            <p:nvPr/>
          </p:nvSpPr>
          <p:spPr bwMode="auto">
            <a:xfrm>
              <a:off x="817" y="3954"/>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29" name="Oval 32"/>
            <p:cNvSpPr>
              <a:spLocks noChangeArrowheads="1"/>
            </p:cNvSpPr>
            <p:nvPr/>
          </p:nvSpPr>
          <p:spPr bwMode="auto">
            <a:xfrm>
              <a:off x="1359" y="3498"/>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0" name="Oval 33"/>
            <p:cNvSpPr>
              <a:spLocks noChangeArrowheads="1"/>
            </p:cNvSpPr>
            <p:nvPr/>
          </p:nvSpPr>
          <p:spPr bwMode="auto">
            <a:xfrm>
              <a:off x="2266" y="4184"/>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1" name="Oval 34"/>
            <p:cNvSpPr>
              <a:spLocks noChangeArrowheads="1"/>
            </p:cNvSpPr>
            <p:nvPr/>
          </p:nvSpPr>
          <p:spPr bwMode="auto">
            <a:xfrm>
              <a:off x="1978" y="4450"/>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2" name="Oval 35"/>
            <p:cNvSpPr>
              <a:spLocks noChangeArrowheads="1"/>
            </p:cNvSpPr>
            <p:nvPr/>
          </p:nvSpPr>
          <p:spPr bwMode="auto">
            <a:xfrm>
              <a:off x="2445" y="3554"/>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3" name="Oval 36"/>
            <p:cNvSpPr>
              <a:spLocks noChangeArrowheads="1"/>
            </p:cNvSpPr>
            <p:nvPr/>
          </p:nvSpPr>
          <p:spPr bwMode="auto">
            <a:xfrm>
              <a:off x="2959" y="2863"/>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4" name="Oval 37"/>
            <p:cNvSpPr>
              <a:spLocks noChangeArrowheads="1"/>
            </p:cNvSpPr>
            <p:nvPr/>
          </p:nvSpPr>
          <p:spPr bwMode="auto">
            <a:xfrm>
              <a:off x="3866" y="354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5" name="Oval 38"/>
            <p:cNvSpPr>
              <a:spLocks noChangeArrowheads="1"/>
            </p:cNvSpPr>
            <p:nvPr/>
          </p:nvSpPr>
          <p:spPr bwMode="auto">
            <a:xfrm>
              <a:off x="3578" y="3815"/>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6" name="Oval 39"/>
            <p:cNvSpPr>
              <a:spLocks noChangeArrowheads="1"/>
            </p:cNvSpPr>
            <p:nvPr/>
          </p:nvSpPr>
          <p:spPr bwMode="auto">
            <a:xfrm>
              <a:off x="3098" y="3869"/>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7" name="Oval 40"/>
            <p:cNvSpPr>
              <a:spLocks noChangeArrowheads="1"/>
            </p:cNvSpPr>
            <p:nvPr/>
          </p:nvSpPr>
          <p:spPr bwMode="auto">
            <a:xfrm>
              <a:off x="4045" y="2919"/>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8" name="Oval 41"/>
            <p:cNvSpPr>
              <a:spLocks noChangeArrowheads="1"/>
            </p:cNvSpPr>
            <p:nvPr/>
          </p:nvSpPr>
          <p:spPr bwMode="auto">
            <a:xfrm>
              <a:off x="3413" y="4150"/>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39" name="Oval 42"/>
            <p:cNvSpPr>
              <a:spLocks noChangeArrowheads="1"/>
            </p:cNvSpPr>
            <p:nvPr/>
          </p:nvSpPr>
          <p:spPr bwMode="auto">
            <a:xfrm>
              <a:off x="3107" y="434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0" name="Oval 43"/>
            <p:cNvSpPr>
              <a:spLocks noChangeArrowheads="1"/>
            </p:cNvSpPr>
            <p:nvPr/>
          </p:nvSpPr>
          <p:spPr bwMode="auto">
            <a:xfrm>
              <a:off x="3858" y="4209"/>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1" name="Oval 44"/>
            <p:cNvSpPr>
              <a:spLocks noChangeArrowheads="1"/>
            </p:cNvSpPr>
            <p:nvPr/>
          </p:nvSpPr>
          <p:spPr bwMode="auto">
            <a:xfrm>
              <a:off x="4571" y="2062"/>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2" name="Oval 45"/>
            <p:cNvSpPr>
              <a:spLocks noChangeArrowheads="1"/>
            </p:cNvSpPr>
            <p:nvPr/>
          </p:nvSpPr>
          <p:spPr bwMode="auto">
            <a:xfrm>
              <a:off x="5478" y="2748"/>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3" name="Oval 46"/>
            <p:cNvSpPr>
              <a:spLocks noChangeArrowheads="1"/>
            </p:cNvSpPr>
            <p:nvPr/>
          </p:nvSpPr>
          <p:spPr bwMode="auto">
            <a:xfrm>
              <a:off x="5190" y="3014"/>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4" name="Oval 47"/>
            <p:cNvSpPr>
              <a:spLocks noChangeArrowheads="1"/>
            </p:cNvSpPr>
            <p:nvPr/>
          </p:nvSpPr>
          <p:spPr bwMode="auto">
            <a:xfrm>
              <a:off x="4710" y="3068"/>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5" name="Oval 48"/>
            <p:cNvSpPr>
              <a:spLocks noChangeArrowheads="1"/>
            </p:cNvSpPr>
            <p:nvPr/>
          </p:nvSpPr>
          <p:spPr bwMode="auto">
            <a:xfrm>
              <a:off x="5657" y="2118"/>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6" name="Oval 49"/>
            <p:cNvSpPr>
              <a:spLocks noChangeArrowheads="1"/>
            </p:cNvSpPr>
            <p:nvPr/>
          </p:nvSpPr>
          <p:spPr bwMode="auto">
            <a:xfrm>
              <a:off x="5025" y="3349"/>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7" name="Oval 50"/>
            <p:cNvSpPr>
              <a:spLocks noChangeArrowheads="1"/>
            </p:cNvSpPr>
            <p:nvPr/>
          </p:nvSpPr>
          <p:spPr bwMode="auto">
            <a:xfrm>
              <a:off x="4719" y="3545"/>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8" name="Oval 51"/>
            <p:cNvSpPr>
              <a:spLocks noChangeArrowheads="1"/>
            </p:cNvSpPr>
            <p:nvPr/>
          </p:nvSpPr>
          <p:spPr bwMode="auto">
            <a:xfrm>
              <a:off x="5470" y="3408"/>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49" name="Oval 52"/>
            <p:cNvSpPr>
              <a:spLocks noChangeArrowheads="1"/>
            </p:cNvSpPr>
            <p:nvPr/>
          </p:nvSpPr>
          <p:spPr bwMode="auto">
            <a:xfrm>
              <a:off x="5045" y="3819"/>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0" name="Oval 53"/>
            <p:cNvSpPr>
              <a:spLocks noChangeArrowheads="1"/>
            </p:cNvSpPr>
            <p:nvPr/>
          </p:nvSpPr>
          <p:spPr bwMode="auto">
            <a:xfrm>
              <a:off x="5372" y="369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1" name="Oval 54"/>
            <p:cNvSpPr>
              <a:spLocks noChangeArrowheads="1"/>
            </p:cNvSpPr>
            <p:nvPr/>
          </p:nvSpPr>
          <p:spPr bwMode="auto">
            <a:xfrm>
              <a:off x="-174" y="-6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2" name="Oval 55"/>
            <p:cNvSpPr>
              <a:spLocks noChangeArrowheads="1"/>
            </p:cNvSpPr>
            <p:nvPr/>
          </p:nvSpPr>
          <p:spPr bwMode="auto">
            <a:xfrm>
              <a:off x="-182" y="591"/>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3" name="Oval 56"/>
            <p:cNvSpPr>
              <a:spLocks noChangeArrowheads="1"/>
            </p:cNvSpPr>
            <p:nvPr/>
          </p:nvSpPr>
          <p:spPr bwMode="auto">
            <a:xfrm>
              <a:off x="-280" y="873"/>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4" name="Oval 57"/>
            <p:cNvSpPr>
              <a:spLocks noChangeArrowheads="1"/>
            </p:cNvSpPr>
            <p:nvPr/>
          </p:nvSpPr>
          <p:spPr bwMode="auto">
            <a:xfrm>
              <a:off x="963" y="-205"/>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5" name="Oval 58"/>
            <p:cNvSpPr>
              <a:spLocks noChangeArrowheads="1"/>
            </p:cNvSpPr>
            <p:nvPr/>
          </p:nvSpPr>
          <p:spPr bwMode="auto">
            <a:xfrm>
              <a:off x="657" y="-9"/>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6" name="Oval 59"/>
            <p:cNvSpPr>
              <a:spLocks noChangeArrowheads="1"/>
            </p:cNvSpPr>
            <p:nvPr/>
          </p:nvSpPr>
          <p:spPr bwMode="auto">
            <a:xfrm>
              <a:off x="1408" y="-146"/>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7" name="Oval 60"/>
            <p:cNvSpPr>
              <a:spLocks noChangeArrowheads="1"/>
            </p:cNvSpPr>
            <p:nvPr/>
          </p:nvSpPr>
          <p:spPr bwMode="auto">
            <a:xfrm>
              <a:off x="983" y="265"/>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8" name="Oval 61"/>
            <p:cNvSpPr>
              <a:spLocks noChangeArrowheads="1"/>
            </p:cNvSpPr>
            <p:nvPr/>
          </p:nvSpPr>
          <p:spPr bwMode="auto">
            <a:xfrm>
              <a:off x="1310" y="13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59" name="Oval 62"/>
            <p:cNvSpPr>
              <a:spLocks noChangeArrowheads="1"/>
            </p:cNvSpPr>
            <p:nvPr/>
          </p:nvSpPr>
          <p:spPr bwMode="auto">
            <a:xfrm>
              <a:off x="-420" y="1840"/>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0" name="Oval 63"/>
            <p:cNvSpPr>
              <a:spLocks noChangeArrowheads="1"/>
            </p:cNvSpPr>
            <p:nvPr/>
          </p:nvSpPr>
          <p:spPr bwMode="auto">
            <a:xfrm>
              <a:off x="-241" y="1210"/>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1" name="Oval 64"/>
            <p:cNvSpPr>
              <a:spLocks noChangeArrowheads="1"/>
            </p:cNvSpPr>
            <p:nvPr/>
          </p:nvSpPr>
          <p:spPr bwMode="auto">
            <a:xfrm>
              <a:off x="-428" y="2500"/>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2" name="Oval 65"/>
            <p:cNvSpPr>
              <a:spLocks noChangeArrowheads="1"/>
            </p:cNvSpPr>
            <p:nvPr/>
          </p:nvSpPr>
          <p:spPr bwMode="auto">
            <a:xfrm>
              <a:off x="266" y="451"/>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3" name="Oval 66"/>
            <p:cNvSpPr>
              <a:spLocks noChangeArrowheads="1"/>
            </p:cNvSpPr>
            <p:nvPr/>
          </p:nvSpPr>
          <p:spPr bwMode="auto">
            <a:xfrm>
              <a:off x="885" y="1403"/>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4" name="Oval 67"/>
            <p:cNvSpPr>
              <a:spLocks noChangeArrowheads="1"/>
            </p:cNvSpPr>
            <p:nvPr/>
          </p:nvSpPr>
          <p:spPr bwMode="auto">
            <a:xfrm>
              <a:off x="405" y="1457"/>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5" name="Oval 68"/>
            <p:cNvSpPr>
              <a:spLocks noChangeArrowheads="1"/>
            </p:cNvSpPr>
            <p:nvPr/>
          </p:nvSpPr>
          <p:spPr bwMode="auto">
            <a:xfrm>
              <a:off x="1352" y="507"/>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6" name="Oval 69"/>
            <p:cNvSpPr>
              <a:spLocks noChangeArrowheads="1"/>
            </p:cNvSpPr>
            <p:nvPr/>
          </p:nvSpPr>
          <p:spPr bwMode="auto">
            <a:xfrm>
              <a:off x="720" y="1738"/>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7" name="Oval 70"/>
            <p:cNvSpPr>
              <a:spLocks noChangeArrowheads="1"/>
            </p:cNvSpPr>
            <p:nvPr/>
          </p:nvSpPr>
          <p:spPr bwMode="auto">
            <a:xfrm>
              <a:off x="414" y="1934"/>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8" name="Oval 71"/>
            <p:cNvSpPr>
              <a:spLocks noChangeArrowheads="1"/>
            </p:cNvSpPr>
            <p:nvPr/>
          </p:nvSpPr>
          <p:spPr bwMode="auto">
            <a:xfrm>
              <a:off x="740" y="2208"/>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69" name="Oval 72"/>
            <p:cNvSpPr>
              <a:spLocks noChangeArrowheads="1"/>
            </p:cNvSpPr>
            <p:nvPr/>
          </p:nvSpPr>
          <p:spPr bwMode="auto">
            <a:xfrm>
              <a:off x="1863" y="-307"/>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0" name="Oval 73"/>
            <p:cNvSpPr>
              <a:spLocks noChangeArrowheads="1"/>
            </p:cNvSpPr>
            <p:nvPr/>
          </p:nvSpPr>
          <p:spPr bwMode="auto">
            <a:xfrm>
              <a:off x="2770" y="37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1" name="Oval 74"/>
            <p:cNvSpPr>
              <a:spLocks noChangeArrowheads="1"/>
            </p:cNvSpPr>
            <p:nvPr/>
          </p:nvSpPr>
          <p:spPr bwMode="auto">
            <a:xfrm>
              <a:off x="2482" y="645"/>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2" name="Oval 75"/>
            <p:cNvSpPr>
              <a:spLocks noChangeArrowheads="1"/>
            </p:cNvSpPr>
            <p:nvPr/>
          </p:nvSpPr>
          <p:spPr bwMode="auto">
            <a:xfrm>
              <a:off x="2002" y="699"/>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3" name="Oval 76"/>
            <p:cNvSpPr>
              <a:spLocks noChangeArrowheads="1"/>
            </p:cNvSpPr>
            <p:nvPr/>
          </p:nvSpPr>
          <p:spPr bwMode="auto">
            <a:xfrm>
              <a:off x="2949" y="-251"/>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4" name="Oval 77"/>
            <p:cNvSpPr>
              <a:spLocks noChangeArrowheads="1"/>
            </p:cNvSpPr>
            <p:nvPr/>
          </p:nvSpPr>
          <p:spPr bwMode="auto">
            <a:xfrm>
              <a:off x="2011" y="117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5" name="Oval 78"/>
            <p:cNvSpPr>
              <a:spLocks noChangeArrowheads="1"/>
            </p:cNvSpPr>
            <p:nvPr/>
          </p:nvSpPr>
          <p:spPr bwMode="auto">
            <a:xfrm>
              <a:off x="2762" y="1039"/>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6" name="Oval 79"/>
            <p:cNvSpPr>
              <a:spLocks noChangeArrowheads="1"/>
            </p:cNvSpPr>
            <p:nvPr/>
          </p:nvSpPr>
          <p:spPr bwMode="auto">
            <a:xfrm>
              <a:off x="4818" y="153"/>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7" name="Oval 80"/>
            <p:cNvSpPr>
              <a:spLocks noChangeArrowheads="1"/>
            </p:cNvSpPr>
            <p:nvPr/>
          </p:nvSpPr>
          <p:spPr bwMode="auto">
            <a:xfrm>
              <a:off x="5725" y="839"/>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8" name="Oval 81"/>
            <p:cNvSpPr>
              <a:spLocks noChangeArrowheads="1"/>
            </p:cNvSpPr>
            <p:nvPr/>
          </p:nvSpPr>
          <p:spPr bwMode="auto">
            <a:xfrm>
              <a:off x="5437" y="1105"/>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79" name="Oval 82"/>
            <p:cNvSpPr>
              <a:spLocks noChangeArrowheads="1"/>
            </p:cNvSpPr>
            <p:nvPr/>
          </p:nvSpPr>
          <p:spPr bwMode="auto">
            <a:xfrm>
              <a:off x="4957" y="1159"/>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0" name="Oval 83"/>
            <p:cNvSpPr>
              <a:spLocks noChangeArrowheads="1"/>
            </p:cNvSpPr>
            <p:nvPr/>
          </p:nvSpPr>
          <p:spPr bwMode="auto">
            <a:xfrm>
              <a:off x="5272" y="1440"/>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1" name="Oval 84"/>
            <p:cNvSpPr>
              <a:spLocks noChangeArrowheads="1"/>
            </p:cNvSpPr>
            <p:nvPr/>
          </p:nvSpPr>
          <p:spPr bwMode="auto">
            <a:xfrm>
              <a:off x="4966" y="1636"/>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2" name="Oval 85"/>
            <p:cNvSpPr>
              <a:spLocks noChangeArrowheads="1"/>
            </p:cNvSpPr>
            <p:nvPr/>
          </p:nvSpPr>
          <p:spPr bwMode="auto">
            <a:xfrm>
              <a:off x="5717" y="1499"/>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3" name="Oval 86"/>
            <p:cNvSpPr>
              <a:spLocks noChangeArrowheads="1"/>
            </p:cNvSpPr>
            <p:nvPr/>
          </p:nvSpPr>
          <p:spPr bwMode="auto">
            <a:xfrm>
              <a:off x="5292" y="1910"/>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4" name="Oval 87"/>
            <p:cNvSpPr>
              <a:spLocks noChangeArrowheads="1"/>
            </p:cNvSpPr>
            <p:nvPr/>
          </p:nvSpPr>
          <p:spPr bwMode="auto">
            <a:xfrm>
              <a:off x="5619" y="1781"/>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5" name="Oval 88"/>
            <p:cNvSpPr>
              <a:spLocks noChangeArrowheads="1"/>
            </p:cNvSpPr>
            <p:nvPr/>
          </p:nvSpPr>
          <p:spPr bwMode="auto">
            <a:xfrm>
              <a:off x="4366" y="-352"/>
              <a:ext cx="567" cy="567"/>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6" name="Oval 89"/>
            <p:cNvSpPr>
              <a:spLocks noChangeArrowheads="1"/>
            </p:cNvSpPr>
            <p:nvPr/>
          </p:nvSpPr>
          <p:spPr bwMode="auto">
            <a:xfrm>
              <a:off x="4078" y="-86"/>
              <a:ext cx="227" cy="227"/>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7" name="Oval 90"/>
            <p:cNvSpPr>
              <a:spLocks noChangeArrowheads="1"/>
            </p:cNvSpPr>
            <p:nvPr/>
          </p:nvSpPr>
          <p:spPr bwMode="auto">
            <a:xfrm>
              <a:off x="3598" y="-32"/>
              <a:ext cx="340" cy="340"/>
            </a:xfrm>
            <a:prstGeom prst="ellipse">
              <a:avLst/>
            </a:prstGeom>
            <a:solidFill>
              <a:srgbClr val="33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8" name="Oval 91"/>
            <p:cNvSpPr>
              <a:spLocks noChangeArrowheads="1"/>
            </p:cNvSpPr>
            <p:nvPr/>
          </p:nvSpPr>
          <p:spPr bwMode="auto">
            <a:xfrm>
              <a:off x="3913" y="249"/>
              <a:ext cx="340" cy="34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89" name="Oval 92"/>
            <p:cNvSpPr>
              <a:spLocks noChangeArrowheads="1"/>
            </p:cNvSpPr>
            <p:nvPr/>
          </p:nvSpPr>
          <p:spPr bwMode="auto">
            <a:xfrm>
              <a:off x="3607" y="445"/>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0" name="Oval 93"/>
            <p:cNvSpPr>
              <a:spLocks noChangeArrowheads="1"/>
            </p:cNvSpPr>
            <p:nvPr/>
          </p:nvSpPr>
          <p:spPr bwMode="auto">
            <a:xfrm>
              <a:off x="4358" y="308"/>
              <a:ext cx="227" cy="227"/>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1" name="Oval 94"/>
            <p:cNvSpPr>
              <a:spLocks noChangeArrowheads="1"/>
            </p:cNvSpPr>
            <p:nvPr/>
          </p:nvSpPr>
          <p:spPr bwMode="auto">
            <a:xfrm>
              <a:off x="3933" y="719"/>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2" name="Oval 95"/>
            <p:cNvSpPr>
              <a:spLocks noChangeArrowheads="1"/>
            </p:cNvSpPr>
            <p:nvPr/>
          </p:nvSpPr>
          <p:spPr bwMode="auto">
            <a:xfrm>
              <a:off x="4260" y="59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3" name="Oval 96"/>
            <p:cNvSpPr>
              <a:spLocks noChangeArrowheads="1"/>
            </p:cNvSpPr>
            <p:nvPr/>
          </p:nvSpPr>
          <p:spPr bwMode="auto">
            <a:xfrm>
              <a:off x="4305" y="4068"/>
              <a:ext cx="907" cy="907"/>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4" name="Oval 97"/>
            <p:cNvSpPr>
              <a:spLocks noChangeArrowheads="1"/>
            </p:cNvSpPr>
            <p:nvPr/>
          </p:nvSpPr>
          <p:spPr bwMode="auto">
            <a:xfrm>
              <a:off x="5391" y="4124"/>
              <a:ext cx="567" cy="567"/>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5" name="Oval 98"/>
            <p:cNvSpPr>
              <a:spLocks noChangeArrowheads="1"/>
            </p:cNvSpPr>
            <p:nvPr/>
          </p:nvSpPr>
          <p:spPr bwMode="auto">
            <a:xfrm>
              <a:off x="5322" y="-330"/>
              <a:ext cx="227" cy="227"/>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96" name="Oval 99"/>
            <p:cNvSpPr>
              <a:spLocks noChangeArrowheads="1"/>
            </p:cNvSpPr>
            <p:nvPr/>
          </p:nvSpPr>
          <p:spPr bwMode="auto">
            <a:xfrm>
              <a:off x="5648" y="-56"/>
              <a:ext cx="227" cy="227"/>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grpSp>
      <p:sp>
        <p:nvSpPr>
          <p:cNvPr id="23554" name="Rectangle 2"/>
          <p:cNvSpPr>
            <a:spLocks noGrp="1" noChangeArrowheads="1"/>
          </p:cNvSpPr>
          <p:nvPr>
            <p:ph type="ctrTitle"/>
          </p:nvPr>
        </p:nvSpPr>
        <p:spPr>
          <a:xfrm>
            <a:off x="1860550" y="1763713"/>
            <a:ext cx="3087688" cy="3092450"/>
          </a:xfrm>
        </p:spPr>
        <p:txBody>
          <a:bodyPr anchorCtr="1"/>
          <a:lstStyle>
            <a:lvl1pPr>
              <a:defRPr sz="3200"/>
            </a:lvl1pPr>
          </a:lstStyle>
          <a:p>
            <a:pPr lvl="0"/>
            <a:r>
              <a:rPr lang="en-GB" noProof="0" smtClean="0"/>
              <a:t>Click to edit Master title style</a:t>
            </a:r>
          </a:p>
        </p:txBody>
      </p:sp>
      <p:sp>
        <p:nvSpPr>
          <p:cNvPr id="23555" name="Rectangle 3"/>
          <p:cNvSpPr>
            <a:spLocks noGrp="1" noChangeArrowheads="1"/>
          </p:cNvSpPr>
          <p:nvPr>
            <p:ph type="subTitle" idx="1"/>
          </p:nvPr>
        </p:nvSpPr>
        <p:spPr>
          <a:xfrm>
            <a:off x="4711700" y="4581525"/>
            <a:ext cx="1403350" cy="1435100"/>
          </a:xfrm>
        </p:spPr>
        <p:txBody>
          <a:bodyPr anchor="ctr" anchorCtr="1"/>
          <a:lstStyle>
            <a:lvl1pPr marL="0" indent="0" algn="ctr">
              <a:buFontTx/>
              <a:buNone/>
              <a:defRPr sz="1800"/>
            </a:lvl1pPr>
          </a:lstStyle>
          <a:p>
            <a:pPr lvl="0"/>
            <a:r>
              <a:rPr lang="en-GB" noProof="0" smtClean="0"/>
              <a:t>Click to edit Master subtitle style</a:t>
            </a:r>
          </a:p>
        </p:txBody>
      </p:sp>
      <p:sp>
        <p:nvSpPr>
          <p:cNvPr id="97" name="Rectangle 4"/>
          <p:cNvSpPr>
            <a:spLocks noGrp="1" noChangeArrowheads="1"/>
          </p:cNvSpPr>
          <p:nvPr>
            <p:ph type="dt" sz="half" idx="10"/>
          </p:nvPr>
        </p:nvSpPr>
        <p:spPr/>
        <p:txBody>
          <a:bodyPr/>
          <a:lstStyle>
            <a:lvl1pPr>
              <a:defRPr/>
            </a:lvl1pPr>
          </a:lstStyle>
          <a:p>
            <a:pPr>
              <a:defRPr/>
            </a:pPr>
            <a:endParaRPr lang="en-US"/>
          </a:p>
        </p:txBody>
      </p:sp>
      <p:sp>
        <p:nvSpPr>
          <p:cNvPr id="98" name="Rectangle 5"/>
          <p:cNvSpPr>
            <a:spLocks noGrp="1" noChangeArrowheads="1"/>
          </p:cNvSpPr>
          <p:nvPr>
            <p:ph type="ftr" sz="quarter" idx="11"/>
          </p:nvPr>
        </p:nvSpPr>
        <p:spPr/>
        <p:txBody>
          <a:bodyPr/>
          <a:lstStyle>
            <a:lvl1pPr>
              <a:defRPr/>
            </a:lvl1pPr>
          </a:lstStyle>
          <a:p>
            <a:pPr>
              <a:defRPr/>
            </a:pPr>
            <a:endParaRPr lang="en-US"/>
          </a:p>
        </p:txBody>
      </p:sp>
      <p:sp>
        <p:nvSpPr>
          <p:cNvPr id="99" name="Rectangle 6"/>
          <p:cNvSpPr>
            <a:spLocks noGrp="1" noChangeArrowheads="1"/>
          </p:cNvSpPr>
          <p:nvPr>
            <p:ph type="sldNum" sz="quarter" idx="12"/>
          </p:nvPr>
        </p:nvSpPr>
        <p:spPr/>
        <p:txBody>
          <a:bodyPr/>
          <a:lstStyle>
            <a:lvl1pPr>
              <a:defRPr smtClean="0"/>
            </a:lvl1pPr>
          </a:lstStyle>
          <a:p>
            <a:pPr>
              <a:defRPr/>
            </a:pPr>
            <a:fld id="{3AC65D9B-A390-47A6-91A1-5AE6C24892E6}" type="slidenum">
              <a:rPr lang="en-GB" altLang="en-US"/>
              <a:pPr>
                <a:defRPr/>
              </a:pPr>
              <a:t>‹Nº›</a:t>
            </a:fld>
            <a:endParaRPr lang="en-GB" altLang="en-US"/>
          </a:p>
        </p:txBody>
      </p:sp>
    </p:spTree>
    <p:extLst>
      <p:ext uri="{BB962C8B-B14F-4D97-AF65-F5344CB8AC3E}">
        <p14:creationId xmlns:p14="http://schemas.microsoft.com/office/powerpoint/2010/main" val="4092041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DB7467-4A21-44C3-BC21-6BC90CBC8FD4}" type="slidenum">
              <a:rPr lang="en-GB" altLang="en-US"/>
              <a:pPr>
                <a:defRPr/>
              </a:pPr>
              <a:t>‹Nº›</a:t>
            </a:fld>
            <a:endParaRPr lang="en-GB" altLang="en-US"/>
          </a:p>
        </p:txBody>
      </p:sp>
    </p:spTree>
    <p:extLst>
      <p:ext uri="{BB962C8B-B14F-4D97-AF65-F5344CB8AC3E}">
        <p14:creationId xmlns:p14="http://schemas.microsoft.com/office/powerpoint/2010/main" val="4100544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154738" y="274638"/>
            <a:ext cx="189865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5545138"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069083-2A45-49F6-A768-9663D9B8CE1E}" type="slidenum">
              <a:rPr lang="en-GB" altLang="en-US"/>
              <a:pPr>
                <a:defRPr/>
              </a:pPr>
              <a:t>‹Nº›</a:t>
            </a:fld>
            <a:endParaRPr lang="en-GB" altLang="en-US"/>
          </a:p>
        </p:txBody>
      </p:sp>
    </p:spTree>
    <p:extLst>
      <p:ext uri="{BB962C8B-B14F-4D97-AF65-F5344CB8AC3E}">
        <p14:creationId xmlns:p14="http://schemas.microsoft.com/office/powerpoint/2010/main" val="242062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29475" cy="1143000"/>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457200" y="1600200"/>
            <a:ext cx="7596188"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05A0FCC-5312-4125-B8E7-01110E6C7CE1}" type="slidenum">
              <a:rPr lang="en-GB" altLang="en-US"/>
              <a:pPr>
                <a:defRPr/>
              </a:pPr>
              <a:t>‹Nº›</a:t>
            </a:fld>
            <a:endParaRPr lang="en-GB" altLang="en-US"/>
          </a:p>
        </p:txBody>
      </p:sp>
    </p:spTree>
    <p:extLst>
      <p:ext uri="{BB962C8B-B14F-4D97-AF65-F5344CB8AC3E}">
        <p14:creationId xmlns:p14="http://schemas.microsoft.com/office/powerpoint/2010/main" val="2000288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29475"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37211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330700" y="1600200"/>
            <a:ext cx="3722688"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9FAE98-0CA8-4697-9515-06D8AF7207BB}" type="slidenum">
              <a:rPr lang="en-GB" altLang="en-US"/>
              <a:pPr>
                <a:defRPr/>
              </a:pPr>
              <a:t>‹Nº›</a:t>
            </a:fld>
            <a:endParaRPr lang="en-GB" altLang="en-US"/>
          </a:p>
        </p:txBody>
      </p:sp>
    </p:spTree>
    <p:extLst>
      <p:ext uri="{BB962C8B-B14F-4D97-AF65-F5344CB8AC3E}">
        <p14:creationId xmlns:p14="http://schemas.microsoft.com/office/powerpoint/2010/main" val="3556107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B6A5E6-3AA4-4429-B56A-BE23C96516E1}" type="slidenum">
              <a:rPr lang="en-GB" altLang="en-US"/>
              <a:pPr>
                <a:defRPr/>
              </a:pPr>
              <a:t>‹Nº›</a:t>
            </a:fld>
            <a:endParaRPr lang="en-GB" altLang="en-US"/>
          </a:p>
        </p:txBody>
      </p:sp>
    </p:spTree>
    <p:extLst>
      <p:ext uri="{BB962C8B-B14F-4D97-AF65-F5344CB8AC3E}">
        <p14:creationId xmlns:p14="http://schemas.microsoft.com/office/powerpoint/2010/main" val="2079862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304978D-2A9A-4D2A-A2AB-346F7B853676}" type="slidenum">
              <a:rPr lang="en-GB" altLang="en-US"/>
              <a:pPr>
                <a:defRPr/>
              </a:pPr>
              <a:t>‹Nº›</a:t>
            </a:fld>
            <a:endParaRPr lang="en-GB" altLang="en-US"/>
          </a:p>
        </p:txBody>
      </p:sp>
    </p:spTree>
    <p:extLst>
      <p:ext uri="{BB962C8B-B14F-4D97-AF65-F5344CB8AC3E}">
        <p14:creationId xmlns:p14="http://schemas.microsoft.com/office/powerpoint/2010/main" val="287019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3721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330700" y="1600200"/>
            <a:ext cx="37226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6FA3D8-017E-4524-977B-1DAE70E813E2}" type="slidenum">
              <a:rPr lang="en-GB" altLang="en-US"/>
              <a:pPr>
                <a:defRPr/>
              </a:pPr>
              <a:t>‹Nº›</a:t>
            </a:fld>
            <a:endParaRPr lang="en-GB" altLang="en-US"/>
          </a:p>
        </p:txBody>
      </p:sp>
    </p:spTree>
    <p:extLst>
      <p:ext uri="{BB962C8B-B14F-4D97-AF65-F5344CB8AC3E}">
        <p14:creationId xmlns:p14="http://schemas.microsoft.com/office/powerpoint/2010/main" val="1102864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15EB5E6-8616-4BD4-BE85-7FFE470337BD}" type="slidenum">
              <a:rPr lang="en-GB" altLang="en-US"/>
              <a:pPr>
                <a:defRPr/>
              </a:pPr>
              <a:t>‹Nº›</a:t>
            </a:fld>
            <a:endParaRPr lang="en-GB" altLang="en-US"/>
          </a:p>
        </p:txBody>
      </p:sp>
    </p:spTree>
    <p:extLst>
      <p:ext uri="{BB962C8B-B14F-4D97-AF65-F5344CB8AC3E}">
        <p14:creationId xmlns:p14="http://schemas.microsoft.com/office/powerpoint/2010/main" val="1745251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784C09E-DD15-413B-BD44-3DBE5FA99B73}" type="slidenum">
              <a:rPr lang="en-GB" altLang="en-US"/>
              <a:pPr>
                <a:defRPr/>
              </a:pPr>
              <a:t>‹Nº›</a:t>
            </a:fld>
            <a:endParaRPr lang="en-GB" altLang="en-US"/>
          </a:p>
        </p:txBody>
      </p:sp>
    </p:spTree>
    <p:extLst>
      <p:ext uri="{BB962C8B-B14F-4D97-AF65-F5344CB8AC3E}">
        <p14:creationId xmlns:p14="http://schemas.microsoft.com/office/powerpoint/2010/main" val="329100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5B96081-41D3-4CD4-AA63-2F4FEA58AF1F}" type="slidenum">
              <a:rPr lang="en-GB" altLang="en-US"/>
              <a:pPr>
                <a:defRPr/>
              </a:pPr>
              <a:t>‹Nº›</a:t>
            </a:fld>
            <a:endParaRPr lang="en-GB" altLang="en-US"/>
          </a:p>
        </p:txBody>
      </p:sp>
    </p:spTree>
    <p:extLst>
      <p:ext uri="{BB962C8B-B14F-4D97-AF65-F5344CB8AC3E}">
        <p14:creationId xmlns:p14="http://schemas.microsoft.com/office/powerpoint/2010/main" val="461516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CA3F23C-9323-45CE-BF68-A0C50A2B377D}" type="slidenum">
              <a:rPr lang="en-GB" altLang="en-US"/>
              <a:pPr>
                <a:defRPr/>
              </a:pPr>
              <a:t>‹Nº›</a:t>
            </a:fld>
            <a:endParaRPr lang="en-GB" altLang="en-US"/>
          </a:p>
        </p:txBody>
      </p:sp>
    </p:spTree>
    <p:extLst>
      <p:ext uri="{BB962C8B-B14F-4D97-AF65-F5344CB8AC3E}">
        <p14:creationId xmlns:p14="http://schemas.microsoft.com/office/powerpoint/2010/main" val="43365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47636A-0F68-4664-8FB4-53290705130E}" type="slidenum">
              <a:rPr lang="en-GB" altLang="en-US"/>
              <a:pPr>
                <a:defRPr/>
              </a:pPr>
              <a:t>‹Nº›</a:t>
            </a:fld>
            <a:endParaRPr lang="en-GB" altLang="en-US"/>
          </a:p>
        </p:txBody>
      </p:sp>
    </p:spTree>
    <p:extLst>
      <p:ext uri="{BB962C8B-B14F-4D97-AF65-F5344CB8AC3E}">
        <p14:creationId xmlns:p14="http://schemas.microsoft.com/office/powerpoint/2010/main" val="448405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Oval 7"/>
          <p:cNvSpPr>
            <a:spLocks noChangeArrowheads="1"/>
          </p:cNvSpPr>
          <p:nvPr userDrawn="1"/>
        </p:nvSpPr>
        <p:spPr bwMode="auto">
          <a:xfrm>
            <a:off x="8696325" y="4362450"/>
            <a:ext cx="900113" cy="900113"/>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27" name="Oval 8"/>
          <p:cNvSpPr>
            <a:spLocks noChangeArrowheads="1"/>
          </p:cNvSpPr>
          <p:nvPr userDrawn="1"/>
        </p:nvSpPr>
        <p:spPr bwMode="auto">
          <a:xfrm>
            <a:off x="8239125" y="4784725"/>
            <a:ext cx="360363" cy="360363"/>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28" name="Oval 9"/>
          <p:cNvSpPr>
            <a:spLocks noChangeArrowheads="1"/>
          </p:cNvSpPr>
          <p:nvPr userDrawn="1"/>
        </p:nvSpPr>
        <p:spPr bwMode="auto">
          <a:xfrm>
            <a:off x="8980488" y="3362325"/>
            <a:ext cx="900112" cy="900113"/>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29" name="Oval 10"/>
          <p:cNvSpPr>
            <a:spLocks noChangeArrowheads="1"/>
          </p:cNvSpPr>
          <p:nvPr userDrawn="1"/>
        </p:nvSpPr>
        <p:spPr bwMode="auto">
          <a:xfrm>
            <a:off x="7977188" y="5316538"/>
            <a:ext cx="539750" cy="53975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0" name="Oval 11"/>
          <p:cNvSpPr>
            <a:spLocks noChangeArrowheads="1"/>
          </p:cNvSpPr>
          <p:nvPr userDrawn="1"/>
        </p:nvSpPr>
        <p:spPr bwMode="auto">
          <a:xfrm>
            <a:off x="7491413" y="5627688"/>
            <a:ext cx="360362" cy="360362"/>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1" name="Oval 12"/>
          <p:cNvSpPr>
            <a:spLocks noChangeArrowheads="1"/>
          </p:cNvSpPr>
          <p:nvPr userDrawn="1"/>
        </p:nvSpPr>
        <p:spPr bwMode="auto">
          <a:xfrm>
            <a:off x="8683625" y="5410200"/>
            <a:ext cx="360363" cy="360363"/>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2" name="Oval 13"/>
          <p:cNvSpPr>
            <a:spLocks noChangeArrowheads="1"/>
          </p:cNvSpPr>
          <p:nvPr userDrawn="1"/>
        </p:nvSpPr>
        <p:spPr bwMode="auto">
          <a:xfrm>
            <a:off x="8008938" y="6062663"/>
            <a:ext cx="360362" cy="360362"/>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3" name="Oval 14"/>
          <p:cNvSpPr>
            <a:spLocks noChangeArrowheads="1"/>
          </p:cNvSpPr>
          <p:nvPr userDrawn="1"/>
        </p:nvSpPr>
        <p:spPr bwMode="auto">
          <a:xfrm>
            <a:off x="8528050" y="5857875"/>
            <a:ext cx="360363" cy="360363"/>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4" name="Oval 15"/>
          <p:cNvSpPr>
            <a:spLocks noChangeArrowheads="1"/>
          </p:cNvSpPr>
          <p:nvPr userDrawn="1"/>
        </p:nvSpPr>
        <p:spPr bwMode="auto">
          <a:xfrm>
            <a:off x="7648575" y="242888"/>
            <a:ext cx="1439863" cy="1439862"/>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5" name="Oval 16"/>
          <p:cNvSpPr>
            <a:spLocks noChangeArrowheads="1"/>
          </p:cNvSpPr>
          <p:nvPr userDrawn="1"/>
        </p:nvSpPr>
        <p:spPr bwMode="auto">
          <a:xfrm>
            <a:off x="9088438" y="1331913"/>
            <a:ext cx="900112" cy="900112"/>
          </a:xfrm>
          <a:prstGeom prst="ellipse">
            <a:avLst/>
          </a:prstGeom>
          <a:solidFill>
            <a:srgbClr val="33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6" name="Oval 17"/>
          <p:cNvSpPr>
            <a:spLocks noChangeArrowheads="1"/>
          </p:cNvSpPr>
          <p:nvPr userDrawn="1"/>
        </p:nvSpPr>
        <p:spPr bwMode="auto">
          <a:xfrm>
            <a:off x="8631238" y="1754188"/>
            <a:ext cx="360362" cy="360362"/>
          </a:xfrm>
          <a:prstGeom prst="ellipse">
            <a:avLst/>
          </a:prstGeom>
          <a:solidFill>
            <a:srgbClr val="FFCC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7" name="Oval 18"/>
          <p:cNvSpPr>
            <a:spLocks noChangeArrowheads="1"/>
          </p:cNvSpPr>
          <p:nvPr userDrawn="1"/>
        </p:nvSpPr>
        <p:spPr bwMode="auto">
          <a:xfrm>
            <a:off x="8369300" y="2286000"/>
            <a:ext cx="539750" cy="539750"/>
          </a:xfrm>
          <a:prstGeom prst="ellipse">
            <a:avLst/>
          </a:prstGeom>
          <a:solidFill>
            <a:srgbClr val="7958A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8" name="Oval 19"/>
          <p:cNvSpPr>
            <a:spLocks noChangeArrowheads="1"/>
          </p:cNvSpPr>
          <p:nvPr userDrawn="1"/>
        </p:nvSpPr>
        <p:spPr bwMode="auto">
          <a:xfrm>
            <a:off x="9075738" y="2379663"/>
            <a:ext cx="360362" cy="360362"/>
          </a:xfrm>
          <a:prstGeom prst="ellipse">
            <a:avLst/>
          </a:prstGeom>
          <a:solidFill>
            <a:srgbClr val="FFCC33"/>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39" name="Oval 20"/>
          <p:cNvSpPr>
            <a:spLocks noChangeArrowheads="1"/>
          </p:cNvSpPr>
          <p:nvPr userDrawn="1"/>
        </p:nvSpPr>
        <p:spPr bwMode="auto">
          <a:xfrm>
            <a:off x="8401050" y="3032125"/>
            <a:ext cx="360363" cy="360363"/>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40" name="Oval 21"/>
          <p:cNvSpPr>
            <a:spLocks noChangeArrowheads="1"/>
          </p:cNvSpPr>
          <p:nvPr userDrawn="1"/>
        </p:nvSpPr>
        <p:spPr bwMode="auto">
          <a:xfrm>
            <a:off x="8920163" y="2827338"/>
            <a:ext cx="360362" cy="360362"/>
          </a:xfrm>
          <a:prstGeom prst="ellipse">
            <a:avLst/>
          </a:prstGeom>
          <a:solidFill>
            <a:srgbClr val="2691BF"/>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41" name="Oval 22"/>
          <p:cNvSpPr>
            <a:spLocks noChangeArrowheads="1"/>
          </p:cNvSpPr>
          <p:nvPr userDrawn="1"/>
        </p:nvSpPr>
        <p:spPr bwMode="auto">
          <a:xfrm>
            <a:off x="6834188" y="6457950"/>
            <a:ext cx="1439862" cy="1439863"/>
          </a:xfrm>
          <a:prstGeom prst="ellipse">
            <a:avLst/>
          </a:prstGeom>
          <a:solidFill>
            <a:srgbClr val="2691B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42" name="Oval 23"/>
          <p:cNvSpPr>
            <a:spLocks noChangeArrowheads="1"/>
          </p:cNvSpPr>
          <p:nvPr userDrawn="1"/>
        </p:nvSpPr>
        <p:spPr bwMode="auto">
          <a:xfrm>
            <a:off x="8558213" y="6546850"/>
            <a:ext cx="900112" cy="900113"/>
          </a:xfrm>
          <a:prstGeom prst="ellipse">
            <a:avLst/>
          </a:prstGeom>
          <a:solidFill>
            <a:srgbClr val="E0489C"/>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43" name="Oval 24"/>
          <p:cNvSpPr>
            <a:spLocks noChangeArrowheads="1"/>
          </p:cNvSpPr>
          <p:nvPr userDrawn="1"/>
        </p:nvSpPr>
        <p:spPr bwMode="auto">
          <a:xfrm>
            <a:off x="8966200" y="-88900"/>
            <a:ext cx="360363" cy="360363"/>
          </a:xfrm>
          <a:prstGeom prst="ellipse">
            <a:avLst/>
          </a:prstGeom>
          <a:solidFill>
            <a:srgbClr val="C0E7F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defRPr baseline="-25000">
                <a:solidFill>
                  <a:schemeClr val="tx1"/>
                </a:solidFill>
                <a:latin typeface="Arial" panose="020B0604020202020204" pitchFamily="34" charset="0"/>
              </a:defRPr>
            </a:lvl9pPr>
          </a:lstStyle>
          <a:p>
            <a:pPr eaLnBrk="1" hangingPunct="1">
              <a:defRPr/>
            </a:pPr>
            <a:endParaRPr lang="en-US" altLang="en-US" smtClean="0"/>
          </a:p>
        </p:txBody>
      </p:sp>
      <p:sp>
        <p:nvSpPr>
          <p:cNvPr id="1044" name="Rectangle 2"/>
          <p:cNvSpPr>
            <a:spLocks noGrp="1" noChangeArrowheads="1"/>
          </p:cNvSpPr>
          <p:nvPr>
            <p:ph type="title"/>
          </p:nvPr>
        </p:nvSpPr>
        <p:spPr bwMode="auto">
          <a:xfrm>
            <a:off x="457200" y="274638"/>
            <a:ext cx="72294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45" name="Rectangle 3"/>
          <p:cNvSpPr>
            <a:spLocks noGrp="1" noChangeArrowheads="1"/>
          </p:cNvSpPr>
          <p:nvPr>
            <p:ph type="body" idx="1"/>
          </p:nvPr>
        </p:nvSpPr>
        <p:spPr bwMode="auto">
          <a:xfrm>
            <a:off x="457200" y="1600200"/>
            <a:ext cx="7596188"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aseline="0">
                <a:latin typeface="Arial" charset="0"/>
              </a:defRPr>
            </a:lvl1pPr>
          </a:lstStyle>
          <a:p>
            <a:pPr>
              <a:defRPr/>
            </a:pPr>
            <a:endParaRPr lang="en-US"/>
          </a:p>
        </p:txBody>
      </p:sp>
      <p:sp>
        <p:nvSpPr>
          <p:cNvPr id="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aseline="0">
                <a:latin typeface="Arial" charset="0"/>
              </a:defRPr>
            </a:lvl1pPr>
          </a:lstStyle>
          <a:p>
            <a:pPr>
              <a:defRPr/>
            </a:pPr>
            <a:endParaRPr lang="en-US"/>
          </a:p>
        </p:txBody>
      </p:sp>
      <p:sp>
        <p:nvSpPr>
          <p:cNvPr id="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aseline="0" smtClean="0"/>
            </a:lvl1pPr>
          </a:lstStyle>
          <a:p>
            <a:pPr>
              <a:defRPr/>
            </a:pPr>
            <a:fld id="{25F52A2F-2CC8-4527-8906-34E9932ED67C}" type="slidenum">
              <a:rPr lang="en-GB" altLang="en-US"/>
              <a:pPr>
                <a:defRPr/>
              </a:pPr>
              <a:t>‹Nº›</a:t>
            </a:fld>
            <a:endParaRPr lang="en-GB" altLang="en-US"/>
          </a:p>
        </p:txBody>
      </p:sp>
    </p:spTree>
  </p:cSld>
  <p:clrMap bg1="lt1" tx1="dk1" bg2="lt2" tx2="dk2" accent1="accent1" accent2="accent2" accent3="accent3" accent4="accent4" accent5="accent5" accent6="accent6" hlink="hlink" folHlink="folHlink"/>
  <p:sldLayoutIdLst>
    <p:sldLayoutId id="2147483731"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678675" y="1624013"/>
            <a:ext cx="3370997" cy="3092450"/>
          </a:xfrm>
        </p:spPr>
        <p:txBody>
          <a:bodyPr/>
          <a:lstStyle/>
          <a:p>
            <a:pPr eaLnBrk="1" hangingPunct="1"/>
            <a:r>
              <a:rPr lang="en-GB" altLang="en-US" sz="4000" b="1" dirty="0" smtClean="0">
                <a:solidFill>
                  <a:schemeClr val="bg1"/>
                </a:solidFill>
              </a:rPr>
              <a:t>MAKING QUESTIONS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1000"/>
                                        <p:tgtEl>
                                          <p:spTgt spid="4098"/>
                                        </p:tgtEl>
                                      </p:cBhvr>
                                    </p:animEffect>
                                    <p:anim calcmode="lin" valueType="num">
                                      <p:cBhvr>
                                        <p:cTn id="8" dur="1000" fill="hold"/>
                                        <p:tgtEl>
                                          <p:spTgt spid="4098"/>
                                        </p:tgtEl>
                                        <p:attrNameLst>
                                          <p:attrName>ppt_x</p:attrName>
                                        </p:attrNameLst>
                                      </p:cBhvr>
                                      <p:tavLst>
                                        <p:tav tm="0">
                                          <p:val>
                                            <p:strVal val="#ppt_x"/>
                                          </p:val>
                                        </p:tav>
                                        <p:tav tm="100000">
                                          <p:val>
                                            <p:strVal val="#ppt_x"/>
                                          </p:val>
                                        </p:tav>
                                      </p:tavLst>
                                    </p:anim>
                                    <p:anim calcmode="lin" valueType="num">
                                      <p:cBhvr>
                                        <p:cTn id="9" dur="1000" fill="hold"/>
                                        <p:tgtEl>
                                          <p:spTgt spid="40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25689" y="2857500"/>
            <a:ext cx="7229475" cy="1143000"/>
          </a:xfrm>
        </p:spPr>
        <p:txBody>
          <a:bodyPr/>
          <a:lstStyle/>
          <a:p>
            <a:r>
              <a:rPr lang="es-MX" b="1" dirty="0" err="1" smtClean="0"/>
              <a:t>They</a:t>
            </a:r>
            <a:r>
              <a:rPr lang="es-MX" b="1" dirty="0" smtClean="0"/>
              <a:t> </a:t>
            </a:r>
            <a:r>
              <a:rPr lang="es-MX" b="1" dirty="0" err="1" smtClean="0"/>
              <a:t>have</a:t>
            </a:r>
            <a:r>
              <a:rPr lang="es-MX" b="1" dirty="0" smtClean="0"/>
              <a:t> NO </a:t>
            </a:r>
            <a:r>
              <a:rPr lang="es-MX" b="1"/>
              <a:t>O</a:t>
            </a:r>
            <a:r>
              <a:rPr lang="es-MX" b="1" smtClean="0"/>
              <a:t>bject</a:t>
            </a:r>
            <a:r>
              <a:rPr lang="es-MX" b="1" dirty="0"/>
              <a:t>!</a:t>
            </a:r>
            <a:endParaRPr lang="es-HN" b="1" dirty="0"/>
          </a:p>
        </p:txBody>
      </p:sp>
    </p:spTree>
    <p:extLst>
      <p:ext uri="{BB962C8B-B14F-4D97-AF65-F5344CB8AC3E}">
        <p14:creationId xmlns:p14="http://schemas.microsoft.com/office/powerpoint/2010/main" val="1548957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3131698568"/>
              </p:ext>
            </p:extLst>
          </p:nvPr>
        </p:nvGraphicFramePr>
        <p:xfrm>
          <a:off x="545909" y="2365989"/>
          <a:ext cx="10112991" cy="1428088"/>
        </p:xfrm>
        <a:graphic>
          <a:graphicData uri="http://schemas.openxmlformats.org/drawingml/2006/table">
            <a:tbl>
              <a:tblPr firstRow="1" bandRow="1">
                <a:tableStyleId>{16D9F66E-5EB9-4882-86FB-DCBF35E3C3E4}</a:tableStyleId>
              </a:tblPr>
              <a:tblGrid>
                <a:gridCol w="3370997"/>
                <a:gridCol w="3370997"/>
                <a:gridCol w="3370997"/>
              </a:tblGrid>
              <a:tr h="714044">
                <a:tc>
                  <a:txBody>
                    <a:bodyPr/>
                    <a:lstStyle/>
                    <a:p>
                      <a:pPr algn="ctr"/>
                      <a:r>
                        <a:rPr lang="es-MX" sz="3500" dirty="0" smtClean="0"/>
                        <a:t>WH-</a:t>
                      </a:r>
                      <a:r>
                        <a:rPr lang="es-MX" sz="3500" dirty="0" err="1" smtClean="0"/>
                        <a:t>word</a:t>
                      </a:r>
                      <a:endParaRPr lang="es-HN" sz="3500" dirty="0"/>
                    </a:p>
                  </a:txBody>
                  <a:tcPr/>
                </a:tc>
                <a:tc>
                  <a:txBody>
                    <a:bodyPr/>
                    <a:lstStyle/>
                    <a:p>
                      <a:pPr algn="ctr"/>
                      <a:r>
                        <a:rPr lang="es-MX" sz="3500" dirty="0" err="1" smtClean="0"/>
                        <a:t>verb</a:t>
                      </a:r>
                      <a:endParaRPr lang="es-HN" sz="3500" dirty="0"/>
                    </a:p>
                  </a:txBody>
                  <a:tcPr/>
                </a:tc>
                <a:tc>
                  <a:txBody>
                    <a:bodyPr/>
                    <a:lstStyle/>
                    <a:p>
                      <a:pPr algn="ctr"/>
                      <a:r>
                        <a:rPr lang="es-MX" sz="3500" dirty="0" err="1" smtClean="0"/>
                        <a:t>Complement</a:t>
                      </a:r>
                      <a:endParaRPr lang="es-HN" sz="3500" dirty="0"/>
                    </a:p>
                  </a:txBody>
                  <a:tcPr/>
                </a:tc>
              </a:tr>
              <a:tr h="714044">
                <a:tc>
                  <a:txBody>
                    <a:bodyPr/>
                    <a:lstStyle/>
                    <a:p>
                      <a:r>
                        <a:rPr lang="es-MX" sz="3000" b="1" dirty="0" err="1" smtClean="0"/>
                        <a:t>Who</a:t>
                      </a:r>
                      <a:endParaRPr lang="es-HN" sz="3000" b="1" dirty="0"/>
                    </a:p>
                  </a:txBody>
                  <a:tcPr/>
                </a:tc>
                <a:tc>
                  <a:txBody>
                    <a:bodyPr/>
                    <a:lstStyle/>
                    <a:p>
                      <a:r>
                        <a:rPr lang="es-MX" sz="3000" b="1" dirty="0" err="1" smtClean="0"/>
                        <a:t>plays</a:t>
                      </a:r>
                      <a:endParaRPr lang="es-HN" sz="3000" b="1" dirty="0"/>
                    </a:p>
                  </a:txBody>
                  <a:tcPr/>
                </a:tc>
                <a:tc>
                  <a:txBody>
                    <a:bodyPr/>
                    <a:lstStyle/>
                    <a:p>
                      <a:r>
                        <a:rPr lang="es-MX" sz="3000" b="1" dirty="0" err="1" smtClean="0"/>
                        <a:t>tennis</a:t>
                      </a:r>
                      <a:r>
                        <a:rPr lang="es-MX" sz="3000" b="1" dirty="0" smtClean="0"/>
                        <a:t>?</a:t>
                      </a:r>
                      <a:endParaRPr lang="es-HN" sz="3000" b="1" dirty="0"/>
                    </a:p>
                  </a:txBody>
                  <a:tcPr/>
                </a:tc>
              </a:tr>
            </a:tbl>
          </a:graphicData>
        </a:graphic>
      </p:graphicFrame>
    </p:spTree>
    <p:extLst>
      <p:ext uri="{BB962C8B-B14F-4D97-AF65-F5344CB8AC3E}">
        <p14:creationId xmlns:p14="http://schemas.microsoft.com/office/powerpoint/2010/main" val="14139446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5188" y="2286000"/>
            <a:ext cx="8693624" cy="1143000"/>
          </a:xfrm>
        </p:spPr>
        <p:txBody>
          <a:bodyPr/>
          <a:lstStyle/>
          <a:p>
            <a:pPr algn="l"/>
            <a:r>
              <a:rPr lang="es-MX" b="1" dirty="0" smtClean="0"/>
              <a:t>1. </a:t>
            </a:r>
            <a:r>
              <a:rPr lang="es-MX" b="1" dirty="0" err="1" smtClean="0"/>
              <a:t>Who</a:t>
            </a:r>
            <a:r>
              <a:rPr lang="es-MX" b="1" dirty="0" smtClean="0"/>
              <a:t> </a:t>
            </a:r>
            <a:r>
              <a:rPr lang="es-MX" b="1" dirty="0" err="1" smtClean="0"/>
              <a:t>listens</a:t>
            </a:r>
            <a:r>
              <a:rPr lang="es-MX" b="1" dirty="0" smtClean="0"/>
              <a:t> </a:t>
            </a:r>
            <a:r>
              <a:rPr lang="es-MX" b="1" dirty="0" err="1" smtClean="0"/>
              <a:t>to</a:t>
            </a:r>
            <a:r>
              <a:rPr lang="es-MX" b="1" dirty="0" smtClean="0"/>
              <a:t> </a:t>
            </a:r>
            <a:r>
              <a:rPr lang="es-MX" b="1" dirty="0" err="1" smtClean="0"/>
              <a:t>music</a:t>
            </a:r>
            <a:r>
              <a:rPr lang="es-MX" b="1" dirty="0" smtClean="0"/>
              <a:t> in </a:t>
            </a:r>
            <a:r>
              <a:rPr lang="es-MX" b="1" dirty="0" err="1" smtClean="0"/>
              <a:t>the</a:t>
            </a:r>
            <a:r>
              <a:rPr lang="es-MX" b="1" dirty="0" smtClean="0"/>
              <a:t> </a:t>
            </a:r>
            <a:r>
              <a:rPr lang="es-MX" b="1" dirty="0" err="1" smtClean="0"/>
              <a:t>bathroom</a:t>
            </a:r>
            <a:r>
              <a:rPr lang="es-MX" b="1" dirty="0" smtClean="0"/>
              <a:t>?</a:t>
            </a:r>
            <a:br>
              <a:rPr lang="es-MX" b="1" dirty="0" smtClean="0"/>
            </a:br>
            <a:r>
              <a:rPr lang="es-MX" b="1" dirty="0" smtClean="0"/>
              <a:t>2. </a:t>
            </a:r>
            <a:r>
              <a:rPr lang="es-MX" b="1" dirty="0" err="1" smtClean="0"/>
              <a:t>Who</a:t>
            </a:r>
            <a:r>
              <a:rPr lang="es-MX" b="1" dirty="0" smtClean="0"/>
              <a:t> </a:t>
            </a:r>
            <a:r>
              <a:rPr lang="es-MX" b="1" dirty="0" err="1" smtClean="0"/>
              <a:t>lives</a:t>
            </a:r>
            <a:r>
              <a:rPr lang="es-MX" b="1" dirty="0" smtClean="0"/>
              <a:t> in El Sauce?</a:t>
            </a:r>
            <a:br>
              <a:rPr lang="es-MX" b="1" dirty="0" smtClean="0"/>
            </a:br>
            <a:r>
              <a:rPr lang="es-MX" b="1" dirty="0" smtClean="0"/>
              <a:t>3. </a:t>
            </a:r>
            <a:r>
              <a:rPr lang="es-MX" b="1" dirty="0" err="1" smtClean="0"/>
              <a:t>Who</a:t>
            </a:r>
            <a:r>
              <a:rPr lang="es-MX" b="1" dirty="0" smtClean="0"/>
              <a:t> </a:t>
            </a:r>
            <a:r>
              <a:rPr lang="es-MX" b="1" dirty="0" err="1" smtClean="0"/>
              <a:t>went</a:t>
            </a:r>
            <a:r>
              <a:rPr lang="es-MX" b="1" dirty="0" smtClean="0"/>
              <a:t> </a:t>
            </a:r>
            <a:r>
              <a:rPr lang="es-MX" b="1" dirty="0" err="1" smtClean="0"/>
              <a:t>to</a:t>
            </a:r>
            <a:r>
              <a:rPr lang="es-MX" b="1" dirty="0" smtClean="0"/>
              <a:t> </a:t>
            </a:r>
            <a:r>
              <a:rPr lang="es-MX" b="1" dirty="0" err="1" smtClean="0"/>
              <a:t>the</a:t>
            </a:r>
            <a:r>
              <a:rPr lang="es-MX" b="1" dirty="0" smtClean="0"/>
              <a:t> </a:t>
            </a:r>
            <a:r>
              <a:rPr lang="es-MX" b="1" dirty="0" err="1" smtClean="0"/>
              <a:t>movies</a:t>
            </a:r>
            <a:r>
              <a:rPr lang="es-MX" b="1" dirty="0" smtClean="0"/>
              <a:t> </a:t>
            </a:r>
            <a:r>
              <a:rPr lang="es-MX" b="1" dirty="0" err="1" smtClean="0"/>
              <a:t>yesterday</a:t>
            </a:r>
            <a:r>
              <a:rPr lang="es-MX" b="1" dirty="0" smtClean="0"/>
              <a:t>?</a:t>
            </a:r>
            <a:br>
              <a:rPr lang="es-MX" b="1" dirty="0" smtClean="0"/>
            </a:br>
            <a:r>
              <a:rPr lang="es-MX" b="1" dirty="0" smtClean="0"/>
              <a:t>4. </a:t>
            </a:r>
            <a:r>
              <a:rPr lang="es-MX" b="1" dirty="0" err="1" smtClean="0"/>
              <a:t>Who</a:t>
            </a:r>
            <a:r>
              <a:rPr lang="es-MX" b="1" dirty="0" smtClean="0"/>
              <a:t> </a:t>
            </a:r>
            <a:r>
              <a:rPr lang="es-MX" b="1" dirty="0" err="1" smtClean="0"/>
              <a:t>saw</a:t>
            </a:r>
            <a:r>
              <a:rPr lang="es-MX" b="1" dirty="0" smtClean="0"/>
              <a:t> “</a:t>
            </a:r>
            <a:r>
              <a:rPr lang="es-MX" b="1" dirty="0" err="1"/>
              <a:t>F</a:t>
            </a:r>
            <a:r>
              <a:rPr lang="es-MX" b="1" dirty="0" err="1" smtClean="0"/>
              <a:t>ast</a:t>
            </a:r>
            <a:r>
              <a:rPr lang="es-MX" b="1" dirty="0" smtClean="0"/>
              <a:t> and </a:t>
            </a:r>
            <a:r>
              <a:rPr lang="es-MX" b="1" dirty="0" err="1" smtClean="0"/>
              <a:t>Furious</a:t>
            </a:r>
            <a:r>
              <a:rPr lang="es-MX" b="1" dirty="0" smtClean="0"/>
              <a:t> 9”?</a:t>
            </a:r>
            <a:br>
              <a:rPr lang="es-MX" b="1" dirty="0" smtClean="0"/>
            </a:br>
            <a:r>
              <a:rPr lang="es-MX" b="1" dirty="0" smtClean="0"/>
              <a:t>5. </a:t>
            </a:r>
            <a:r>
              <a:rPr lang="es-MX" b="1" dirty="0" err="1" smtClean="0"/>
              <a:t>What</a:t>
            </a:r>
            <a:r>
              <a:rPr lang="es-MX" b="1" dirty="0" smtClean="0"/>
              <a:t> </a:t>
            </a:r>
            <a:r>
              <a:rPr lang="es-MX" b="1" dirty="0" err="1" smtClean="0"/>
              <a:t>happened</a:t>
            </a:r>
            <a:r>
              <a:rPr lang="es-MX" b="1" dirty="0" smtClean="0"/>
              <a:t> in Miami?</a:t>
            </a:r>
            <a:br>
              <a:rPr lang="es-MX" b="1" dirty="0" smtClean="0"/>
            </a:br>
            <a:r>
              <a:rPr lang="es-MX" b="1" dirty="0" smtClean="0"/>
              <a:t>6</a:t>
            </a:r>
            <a:r>
              <a:rPr lang="es-MX" b="1" dirty="0" smtClean="0"/>
              <a:t>. </a:t>
            </a:r>
            <a:r>
              <a:rPr lang="es-MX" b="1" dirty="0" err="1" smtClean="0"/>
              <a:t>How</a:t>
            </a:r>
            <a:r>
              <a:rPr lang="es-MX" b="1" dirty="0" smtClean="0"/>
              <a:t> </a:t>
            </a:r>
            <a:r>
              <a:rPr lang="es-MX" b="1" dirty="0" err="1" smtClean="0"/>
              <a:t>many</a:t>
            </a:r>
            <a:r>
              <a:rPr lang="es-MX" b="1" dirty="0" smtClean="0"/>
              <a:t> </a:t>
            </a:r>
            <a:r>
              <a:rPr lang="es-MX" b="1" dirty="0" err="1" smtClean="0"/>
              <a:t>people</a:t>
            </a:r>
            <a:r>
              <a:rPr lang="es-MX" b="1" dirty="0" smtClean="0"/>
              <a:t> </a:t>
            </a:r>
            <a:r>
              <a:rPr lang="es-MX" b="1" dirty="0" err="1" smtClean="0"/>
              <a:t>wear</a:t>
            </a:r>
            <a:r>
              <a:rPr lang="es-MX" b="1" dirty="0" smtClean="0"/>
              <a:t> </a:t>
            </a:r>
            <a:r>
              <a:rPr lang="es-MX" b="1" dirty="0" err="1" smtClean="0"/>
              <a:t>black</a:t>
            </a:r>
            <a:r>
              <a:rPr lang="es-MX" b="1" dirty="0" smtClean="0"/>
              <a:t> at </a:t>
            </a:r>
            <a:r>
              <a:rPr lang="es-MX" b="1" dirty="0" err="1" smtClean="0"/>
              <a:t>funerals</a:t>
            </a:r>
            <a:r>
              <a:rPr lang="es-MX" b="1" dirty="0" smtClean="0"/>
              <a:t>?</a:t>
            </a:r>
            <a:endParaRPr lang="es-HN" b="1" dirty="0"/>
          </a:p>
        </p:txBody>
      </p:sp>
    </p:spTree>
    <p:extLst>
      <p:ext uri="{BB962C8B-B14F-4D97-AF65-F5344CB8AC3E}">
        <p14:creationId xmlns:p14="http://schemas.microsoft.com/office/powerpoint/2010/main" val="697828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98645" y="2526518"/>
            <a:ext cx="7229475" cy="1143000"/>
          </a:xfrm>
        </p:spPr>
        <p:txBody>
          <a:bodyPr/>
          <a:lstStyle/>
          <a:p>
            <a:pPr eaLnBrk="1" hangingPunct="1"/>
            <a:r>
              <a:rPr lang="en-GB" altLang="en-US" sz="6500" b="1" dirty="0" smtClean="0"/>
              <a:t>1. DIRECT QUESTIONS.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1000"/>
                                        <p:tgtEl>
                                          <p:spTgt spid="6146"/>
                                        </p:tgtEl>
                                      </p:cBhvr>
                                    </p:animEffect>
                                    <p:anim calcmode="lin" valueType="num">
                                      <p:cBhvr>
                                        <p:cTn id="8" dur="1000" fill="hold"/>
                                        <p:tgtEl>
                                          <p:spTgt spid="6146"/>
                                        </p:tgtEl>
                                        <p:attrNameLst>
                                          <p:attrName>ppt_x</p:attrName>
                                        </p:attrNameLst>
                                      </p:cBhvr>
                                      <p:tavLst>
                                        <p:tav tm="0">
                                          <p:val>
                                            <p:strVal val="#ppt_x"/>
                                          </p:val>
                                        </p:tav>
                                        <p:tav tm="100000">
                                          <p:val>
                                            <p:strVal val="#ppt_x"/>
                                          </p:val>
                                        </p:tav>
                                      </p:tavLst>
                                    </p:anim>
                                    <p:anim calcmode="lin" valueType="num">
                                      <p:cBhvr>
                                        <p:cTn id="9" dur="1000" fill="hold"/>
                                        <p:tgtEl>
                                          <p:spTgt spid="61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9212" y="2403689"/>
            <a:ext cx="7229475" cy="1143000"/>
          </a:xfrm>
        </p:spPr>
        <p:txBody>
          <a:bodyPr/>
          <a:lstStyle/>
          <a:p>
            <a:r>
              <a:rPr lang="es-MX" b="1" dirty="0" err="1" smtClean="0"/>
              <a:t>They</a:t>
            </a:r>
            <a:r>
              <a:rPr lang="es-MX" b="1" dirty="0" smtClean="0"/>
              <a:t> are </a:t>
            </a:r>
            <a:r>
              <a:rPr lang="es-MX" b="1" dirty="0" err="1" smtClean="0"/>
              <a:t>the</a:t>
            </a:r>
            <a:r>
              <a:rPr lang="es-MX" b="1" dirty="0" smtClean="0"/>
              <a:t> regular </a:t>
            </a:r>
            <a:r>
              <a:rPr lang="es-MX" b="1" dirty="0" err="1" smtClean="0"/>
              <a:t>questions</a:t>
            </a:r>
            <a:r>
              <a:rPr lang="es-MX" b="1" dirty="0" smtClean="0"/>
              <a:t> </a:t>
            </a:r>
            <a:r>
              <a:rPr lang="es-MX" b="1" dirty="0" err="1" smtClean="0"/>
              <a:t>we</a:t>
            </a:r>
            <a:r>
              <a:rPr lang="es-MX" b="1" dirty="0" smtClean="0"/>
              <a:t> use in </a:t>
            </a:r>
            <a:r>
              <a:rPr lang="es-MX" b="1" dirty="0" err="1" smtClean="0"/>
              <a:t>our</a:t>
            </a:r>
            <a:r>
              <a:rPr lang="es-MX" b="1" dirty="0" smtClean="0"/>
              <a:t> </a:t>
            </a:r>
            <a:r>
              <a:rPr lang="es-MX" b="1" dirty="0" err="1" smtClean="0"/>
              <a:t>every</a:t>
            </a:r>
            <a:r>
              <a:rPr lang="es-MX" b="1" dirty="0" smtClean="0"/>
              <a:t> </a:t>
            </a:r>
            <a:r>
              <a:rPr lang="es-MX" b="1" dirty="0" err="1" smtClean="0"/>
              <a:t>day</a:t>
            </a:r>
            <a:r>
              <a:rPr lang="es-MX" b="1" dirty="0" smtClean="0"/>
              <a:t> </a:t>
            </a:r>
            <a:r>
              <a:rPr lang="es-MX" b="1" dirty="0" err="1" smtClean="0"/>
              <a:t>life</a:t>
            </a:r>
            <a:r>
              <a:rPr lang="es-MX" b="1" dirty="0" smtClean="0"/>
              <a:t>.</a:t>
            </a:r>
            <a:endParaRPr lang="es-HN" b="1" dirty="0"/>
          </a:p>
        </p:txBody>
      </p:sp>
    </p:spTree>
    <p:extLst>
      <p:ext uri="{BB962C8B-B14F-4D97-AF65-F5344CB8AC3E}">
        <p14:creationId xmlns:p14="http://schemas.microsoft.com/office/powerpoint/2010/main" val="17146995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25438" y="2581110"/>
            <a:ext cx="7229475" cy="1143000"/>
          </a:xfrm>
        </p:spPr>
        <p:txBody>
          <a:bodyPr/>
          <a:lstStyle/>
          <a:p>
            <a:r>
              <a:rPr lang="es-MX" sz="6000" b="1" dirty="0" smtClean="0"/>
              <a:t>WH-</a:t>
            </a:r>
            <a:r>
              <a:rPr lang="es-MX" sz="6000" b="1" dirty="0" err="1" smtClean="0"/>
              <a:t>Questions</a:t>
            </a:r>
            <a:r>
              <a:rPr lang="es-MX" sz="6000" b="1" dirty="0" smtClean="0"/>
              <a:t>.</a:t>
            </a:r>
            <a:br>
              <a:rPr lang="es-MX" sz="6000" b="1" dirty="0" smtClean="0"/>
            </a:br>
            <a:r>
              <a:rPr lang="es-MX" sz="6000" b="1" dirty="0" smtClean="0"/>
              <a:t>(</a:t>
            </a:r>
            <a:r>
              <a:rPr lang="es-MX" sz="6000" b="1" dirty="0" err="1" smtClean="0"/>
              <a:t>Information</a:t>
            </a:r>
            <a:r>
              <a:rPr lang="es-MX" sz="6000" b="1" dirty="0" smtClean="0"/>
              <a:t> </a:t>
            </a:r>
            <a:r>
              <a:rPr lang="es-MX" sz="6000" b="1" dirty="0" err="1" smtClean="0"/>
              <a:t>Questions</a:t>
            </a:r>
            <a:r>
              <a:rPr lang="es-MX" sz="6000" b="1" dirty="0" smtClean="0"/>
              <a:t>)</a:t>
            </a:r>
            <a:endParaRPr lang="es-HN" sz="6000" b="1" dirty="0"/>
          </a:p>
        </p:txBody>
      </p:sp>
    </p:spTree>
    <p:extLst>
      <p:ext uri="{BB962C8B-B14F-4D97-AF65-F5344CB8AC3E}">
        <p14:creationId xmlns:p14="http://schemas.microsoft.com/office/powerpoint/2010/main" val="2939437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477" y="3304440"/>
            <a:ext cx="8516203" cy="1143000"/>
          </a:xfrm>
        </p:spPr>
        <p:txBody>
          <a:bodyPr/>
          <a:lstStyle/>
          <a:p>
            <a:pPr algn="l"/>
            <a:r>
              <a:rPr lang="es-MX" b="1" dirty="0" smtClean="0">
                <a:latin typeface="Comic Sans MS" panose="030F0702030302020204" pitchFamily="66" charset="0"/>
              </a:rPr>
              <a:t>1. </a:t>
            </a:r>
            <a:r>
              <a:rPr lang="es-MX" b="1" dirty="0" err="1" smtClean="0">
                <a:latin typeface="Comic Sans MS" panose="030F0702030302020204" pitchFamily="66" charset="0"/>
              </a:rPr>
              <a:t>Where</a:t>
            </a:r>
            <a:r>
              <a:rPr lang="es-MX" b="1" dirty="0" smtClean="0">
                <a:latin typeface="Comic Sans MS" panose="030F0702030302020204" pitchFamily="66" charset="0"/>
              </a:rPr>
              <a:t> do </a:t>
            </a:r>
            <a:r>
              <a:rPr lang="es-MX" b="1" dirty="0" err="1" smtClean="0">
                <a:latin typeface="Comic Sans MS" panose="030F0702030302020204" pitchFamily="66" charset="0"/>
              </a:rPr>
              <a:t>you</a:t>
            </a:r>
            <a:r>
              <a:rPr lang="es-MX" b="1" dirty="0" smtClean="0">
                <a:latin typeface="Comic Sans MS" panose="030F0702030302020204" pitchFamily="66" charset="0"/>
              </a:rPr>
              <a:t> </a:t>
            </a:r>
            <a:r>
              <a:rPr lang="es-MX" b="1" dirty="0" err="1" smtClean="0">
                <a:latin typeface="Comic Sans MS" panose="030F0702030302020204" pitchFamily="66" charset="0"/>
              </a:rPr>
              <a:t>work</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2. </a:t>
            </a:r>
            <a:r>
              <a:rPr lang="es-MX" b="1" dirty="0" err="1" smtClean="0">
                <a:latin typeface="Comic Sans MS" panose="030F0702030302020204" pitchFamily="66" charset="0"/>
              </a:rPr>
              <a:t>What</a:t>
            </a:r>
            <a:r>
              <a:rPr lang="es-MX" b="1" dirty="0" smtClean="0">
                <a:latin typeface="Comic Sans MS" panose="030F0702030302020204" pitchFamily="66" charset="0"/>
              </a:rPr>
              <a:t> </a:t>
            </a:r>
            <a:r>
              <a:rPr lang="es-MX" b="1" dirty="0" err="1" smtClean="0">
                <a:latin typeface="Comic Sans MS" panose="030F0702030302020204" pitchFamily="66" charset="0"/>
              </a:rPr>
              <a:t>is</a:t>
            </a:r>
            <a:r>
              <a:rPr lang="es-MX" b="1" dirty="0" smtClean="0">
                <a:latin typeface="Comic Sans MS" panose="030F0702030302020204" pitchFamily="66" charset="0"/>
              </a:rPr>
              <a:t> </a:t>
            </a:r>
            <a:r>
              <a:rPr lang="es-MX" b="1" dirty="0" err="1" smtClean="0">
                <a:latin typeface="Comic Sans MS" panose="030F0702030302020204" pitchFamily="66" charset="0"/>
              </a:rPr>
              <a:t>her</a:t>
            </a:r>
            <a:r>
              <a:rPr lang="es-MX" b="1" dirty="0" smtClean="0">
                <a:latin typeface="Comic Sans MS" panose="030F0702030302020204" pitchFamily="66" charset="0"/>
              </a:rPr>
              <a:t> </a:t>
            </a:r>
            <a:r>
              <a:rPr lang="es-MX" b="1" dirty="0" err="1" smtClean="0">
                <a:latin typeface="Comic Sans MS" panose="030F0702030302020204" pitchFamily="66" charset="0"/>
              </a:rPr>
              <a:t>name</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3. </a:t>
            </a:r>
            <a:r>
              <a:rPr lang="es-MX" b="1" dirty="0" err="1" smtClean="0">
                <a:latin typeface="Comic Sans MS" panose="030F0702030302020204" pitchFamily="66" charset="0"/>
              </a:rPr>
              <a:t>What</a:t>
            </a:r>
            <a:r>
              <a:rPr lang="es-MX" b="1" dirty="0" smtClean="0">
                <a:latin typeface="Comic Sans MS" panose="030F0702030302020204" pitchFamily="66" charset="0"/>
              </a:rPr>
              <a:t> </a:t>
            </a:r>
            <a:r>
              <a:rPr lang="es-MX" b="1" dirty="0" err="1" smtClean="0">
                <a:latin typeface="Comic Sans MS" panose="030F0702030302020204" pitchFamily="66" charset="0"/>
              </a:rPr>
              <a:t>did</a:t>
            </a:r>
            <a:r>
              <a:rPr lang="es-MX" b="1" dirty="0" smtClean="0">
                <a:latin typeface="Comic Sans MS" panose="030F0702030302020204" pitchFamily="66" charset="0"/>
              </a:rPr>
              <a:t> </a:t>
            </a:r>
            <a:r>
              <a:rPr lang="es-MX" b="1" dirty="0" err="1" smtClean="0">
                <a:latin typeface="Comic Sans MS" panose="030F0702030302020204" pitchFamily="66" charset="0"/>
              </a:rPr>
              <a:t>you</a:t>
            </a:r>
            <a:r>
              <a:rPr lang="es-MX" b="1" dirty="0" smtClean="0">
                <a:latin typeface="Comic Sans MS" panose="030F0702030302020204" pitchFamily="66" charset="0"/>
              </a:rPr>
              <a:t> do </a:t>
            </a:r>
            <a:r>
              <a:rPr lang="es-MX" b="1" dirty="0" err="1" smtClean="0">
                <a:latin typeface="Comic Sans MS" panose="030F0702030302020204" pitchFamily="66" charset="0"/>
              </a:rPr>
              <a:t>yesterday</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4. </a:t>
            </a:r>
            <a:r>
              <a:rPr lang="es-MX" b="1" dirty="0" err="1" smtClean="0">
                <a:latin typeface="Comic Sans MS" panose="030F0702030302020204" pitchFamily="66" charset="0"/>
              </a:rPr>
              <a:t>Why</a:t>
            </a:r>
            <a:r>
              <a:rPr lang="es-MX" b="1" dirty="0" smtClean="0">
                <a:latin typeface="Comic Sans MS" panose="030F0702030302020204" pitchFamily="66" charset="0"/>
              </a:rPr>
              <a:t> </a:t>
            </a:r>
            <a:r>
              <a:rPr lang="es-MX" b="1" dirty="0" err="1" smtClean="0">
                <a:latin typeface="Comic Sans MS" panose="030F0702030302020204" pitchFamily="66" charset="0"/>
              </a:rPr>
              <a:t>is</a:t>
            </a:r>
            <a:r>
              <a:rPr lang="es-MX" b="1" dirty="0" smtClean="0">
                <a:latin typeface="Comic Sans MS" panose="030F0702030302020204" pitchFamily="66" charset="0"/>
              </a:rPr>
              <a:t> Ligia </a:t>
            </a:r>
            <a:r>
              <a:rPr lang="es-MX" b="1" dirty="0" err="1" smtClean="0">
                <a:latin typeface="Comic Sans MS" panose="030F0702030302020204" pitchFamily="66" charset="0"/>
              </a:rPr>
              <a:t>cooking</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5. </a:t>
            </a:r>
            <a:r>
              <a:rPr lang="es-MX" b="1" dirty="0" err="1" smtClean="0">
                <a:latin typeface="Comic Sans MS" panose="030F0702030302020204" pitchFamily="66" charset="0"/>
              </a:rPr>
              <a:t>Who</a:t>
            </a:r>
            <a:r>
              <a:rPr lang="es-MX" b="1" dirty="0" smtClean="0">
                <a:latin typeface="Comic Sans MS" panose="030F0702030302020204" pitchFamily="66" charset="0"/>
              </a:rPr>
              <a:t> are </a:t>
            </a:r>
            <a:r>
              <a:rPr lang="es-MX" b="1" dirty="0" err="1" smtClean="0">
                <a:latin typeface="Comic Sans MS" panose="030F0702030302020204" pitchFamily="66" charset="0"/>
              </a:rPr>
              <a:t>you</a:t>
            </a:r>
            <a:r>
              <a:rPr lang="es-MX" b="1" dirty="0" smtClean="0">
                <a:latin typeface="Comic Sans MS" panose="030F0702030302020204" pitchFamily="66" charset="0"/>
              </a:rPr>
              <a:t> </a:t>
            </a:r>
            <a:r>
              <a:rPr lang="es-MX" b="1" dirty="0" err="1" smtClean="0">
                <a:latin typeface="Comic Sans MS" panose="030F0702030302020204" pitchFamily="66" charset="0"/>
              </a:rPr>
              <a:t>talking</a:t>
            </a:r>
            <a:r>
              <a:rPr lang="es-MX" b="1" dirty="0" smtClean="0">
                <a:latin typeface="Comic Sans MS" panose="030F0702030302020204" pitchFamily="66" charset="0"/>
              </a:rPr>
              <a:t> </a:t>
            </a:r>
            <a:r>
              <a:rPr lang="es-MX" b="1" dirty="0" err="1" smtClean="0">
                <a:latin typeface="Comic Sans MS" panose="030F0702030302020204" pitchFamily="66" charset="0"/>
              </a:rPr>
              <a:t>to</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6. </a:t>
            </a:r>
            <a:r>
              <a:rPr lang="es-MX" b="1" dirty="0" err="1" smtClean="0">
                <a:latin typeface="Comic Sans MS" panose="030F0702030302020204" pitchFamily="66" charset="0"/>
              </a:rPr>
              <a:t>Why</a:t>
            </a:r>
            <a:r>
              <a:rPr lang="es-MX" b="1" dirty="0" smtClean="0">
                <a:latin typeface="Comic Sans MS" panose="030F0702030302020204" pitchFamily="66" charset="0"/>
              </a:rPr>
              <a:t> </a:t>
            </a:r>
            <a:r>
              <a:rPr lang="es-MX" b="1" dirty="0" err="1" smtClean="0">
                <a:latin typeface="Comic Sans MS" panose="030F0702030302020204" pitchFamily="66" charset="0"/>
              </a:rPr>
              <a:t>were</a:t>
            </a:r>
            <a:r>
              <a:rPr lang="es-MX" b="1" dirty="0" smtClean="0">
                <a:latin typeface="Comic Sans MS" panose="030F0702030302020204" pitchFamily="66" charset="0"/>
              </a:rPr>
              <a:t> </a:t>
            </a:r>
            <a:r>
              <a:rPr lang="es-MX" b="1" dirty="0" err="1" smtClean="0">
                <a:latin typeface="Comic Sans MS" panose="030F0702030302020204" pitchFamily="66" charset="0"/>
              </a:rPr>
              <a:t>you</a:t>
            </a:r>
            <a:r>
              <a:rPr lang="es-MX" b="1" dirty="0" smtClean="0">
                <a:latin typeface="Comic Sans MS" panose="030F0702030302020204" pitchFamily="66" charset="0"/>
              </a:rPr>
              <a:t> in </a:t>
            </a:r>
            <a:r>
              <a:rPr lang="es-MX" b="1" dirty="0" err="1" smtClean="0">
                <a:latin typeface="Comic Sans MS" panose="030F0702030302020204" pitchFamily="66" charset="0"/>
              </a:rPr>
              <a:t>Roatan</a:t>
            </a:r>
            <a:r>
              <a:rPr lang="es-MX" b="1" dirty="0" smtClean="0">
                <a:latin typeface="Comic Sans MS" panose="030F0702030302020204" pitchFamily="66" charset="0"/>
              </a:rPr>
              <a:t> </a:t>
            </a:r>
            <a:r>
              <a:rPr lang="es-MX" b="1" dirty="0" err="1" smtClean="0">
                <a:latin typeface="Comic Sans MS" panose="030F0702030302020204" pitchFamily="66" charset="0"/>
              </a:rPr>
              <a:t>last</a:t>
            </a:r>
            <a:r>
              <a:rPr lang="es-MX" b="1" dirty="0" smtClean="0">
                <a:latin typeface="Comic Sans MS" panose="030F0702030302020204" pitchFamily="66" charset="0"/>
              </a:rPr>
              <a:t> </a:t>
            </a:r>
            <a:r>
              <a:rPr lang="es-MX" b="1" dirty="0" err="1" smtClean="0">
                <a:latin typeface="Comic Sans MS" panose="030F0702030302020204" pitchFamily="66" charset="0"/>
              </a:rPr>
              <a:t>vacation</a:t>
            </a:r>
            <a:r>
              <a:rPr lang="es-MX" b="1" dirty="0" smtClean="0">
                <a:latin typeface="Comic Sans MS" panose="030F0702030302020204" pitchFamily="66" charset="0"/>
              </a:rPr>
              <a:t>?</a:t>
            </a:r>
            <a:br>
              <a:rPr lang="es-MX" b="1" dirty="0" smtClean="0">
                <a:latin typeface="Comic Sans MS" panose="030F0702030302020204" pitchFamily="66" charset="0"/>
              </a:rPr>
            </a:br>
            <a:r>
              <a:rPr lang="es-MX" dirty="0" smtClean="0"/>
              <a:t/>
            </a:r>
            <a:br>
              <a:rPr lang="es-MX" dirty="0" smtClean="0"/>
            </a:br>
            <a:endParaRPr lang="es-HN" dirty="0"/>
          </a:p>
        </p:txBody>
      </p:sp>
    </p:spTree>
    <p:extLst>
      <p:ext uri="{BB962C8B-B14F-4D97-AF65-F5344CB8AC3E}">
        <p14:creationId xmlns:p14="http://schemas.microsoft.com/office/powerpoint/2010/main" val="1452182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7262" y="2622053"/>
            <a:ext cx="7229475" cy="1143000"/>
          </a:xfrm>
        </p:spPr>
        <p:txBody>
          <a:bodyPr/>
          <a:lstStyle/>
          <a:p>
            <a:r>
              <a:rPr lang="es-MX" sz="6500" b="1" dirty="0" smtClean="0"/>
              <a:t>Yes/No </a:t>
            </a:r>
            <a:r>
              <a:rPr lang="es-MX" sz="6500" b="1" dirty="0" err="1" smtClean="0"/>
              <a:t>Questions</a:t>
            </a:r>
            <a:r>
              <a:rPr lang="es-MX" sz="6500" b="1" dirty="0" smtClean="0"/>
              <a:t>.</a:t>
            </a:r>
            <a:endParaRPr lang="es-HN" sz="6500" b="1" dirty="0"/>
          </a:p>
        </p:txBody>
      </p:sp>
    </p:spTree>
    <p:extLst>
      <p:ext uri="{BB962C8B-B14F-4D97-AF65-F5344CB8AC3E}">
        <p14:creationId xmlns:p14="http://schemas.microsoft.com/office/powerpoint/2010/main" val="1464425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2955" y="3099724"/>
            <a:ext cx="8598089" cy="1143000"/>
          </a:xfrm>
        </p:spPr>
        <p:txBody>
          <a:bodyPr/>
          <a:lstStyle/>
          <a:p>
            <a:pPr algn="l"/>
            <a:r>
              <a:rPr lang="es-MX" dirty="0" smtClean="0"/>
              <a:t>1. </a:t>
            </a:r>
            <a:r>
              <a:rPr lang="es-MX" b="1" dirty="0" smtClean="0">
                <a:latin typeface="Comic Sans MS" panose="030F0702030302020204" pitchFamily="66" charset="0"/>
              </a:rPr>
              <a:t>Do </a:t>
            </a:r>
            <a:r>
              <a:rPr lang="es-MX" b="1" dirty="0" err="1" smtClean="0">
                <a:latin typeface="Comic Sans MS" panose="030F0702030302020204" pitchFamily="66" charset="0"/>
              </a:rPr>
              <a:t>you</a:t>
            </a:r>
            <a:r>
              <a:rPr lang="es-MX" b="1" dirty="0" smtClean="0">
                <a:latin typeface="Comic Sans MS" panose="030F0702030302020204" pitchFamily="66" charset="0"/>
              </a:rPr>
              <a:t> </a:t>
            </a:r>
            <a:r>
              <a:rPr lang="es-MX" b="1" dirty="0" err="1" smtClean="0">
                <a:latin typeface="Comic Sans MS" panose="030F0702030302020204" pitchFamily="66" charset="0"/>
              </a:rPr>
              <a:t>work</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2. </a:t>
            </a:r>
            <a:r>
              <a:rPr lang="es-MX" b="1" dirty="0" err="1" smtClean="0">
                <a:latin typeface="Comic Sans MS" panose="030F0702030302020204" pitchFamily="66" charset="0"/>
              </a:rPr>
              <a:t>Does</a:t>
            </a:r>
            <a:r>
              <a:rPr lang="es-MX" b="1" dirty="0" smtClean="0">
                <a:latin typeface="Comic Sans MS" panose="030F0702030302020204" pitchFamily="66" charset="0"/>
              </a:rPr>
              <a:t> Verónica </a:t>
            </a:r>
            <a:r>
              <a:rPr lang="es-MX" b="1" dirty="0" err="1" smtClean="0">
                <a:latin typeface="Comic Sans MS" panose="030F0702030302020204" pitchFamily="66" charset="0"/>
              </a:rPr>
              <a:t>have</a:t>
            </a:r>
            <a:r>
              <a:rPr lang="es-MX" b="1" dirty="0" smtClean="0">
                <a:latin typeface="Comic Sans MS" panose="030F0702030302020204" pitchFamily="66" charset="0"/>
              </a:rPr>
              <a:t> a </a:t>
            </a:r>
            <a:r>
              <a:rPr lang="es-MX" b="1" dirty="0" err="1" smtClean="0">
                <a:latin typeface="Comic Sans MS" panose="030F0702030302020204" pitchFamily="66" charset="0"/>
              </a:rPr>
              <a:t>dog</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3. Are </a:t>
            </a:r>
            <a:r>
              <a:rPr lang="es-MX" b="1" dirty="0" err="1" smtClean="0">
                <a:latin typeface="Comic Sans MS" panose="030F0702030302020204" pitchFamily="66" charset="0"/>
              </a:rPr>
              <a:t>you</a:t>
            </a:r>
            <a:r>
              <a:rPr lang="es-MX" b="1" dirty="0" smtClean="0">
                <a:latin typeface="Comic Sans MS" panose="030F0702030302020204" pitchFamily="66" charset="0"/>
              </a:rPr>
              <a:t> a doctor?</a:t>
            </a:r>
            <a:br>
              <a:rPr lang="es-MX" b="1" dirty="0" smtClean="0">
                <a:latin typeface="Comic Sans MS" panose="030F0702030302020204" pitchFamily="66" charset="0"/>
              </a:rPr>
            </a:br>
            <a:r>
              <a:rPr lang="es-MX" b="1" dirty="0" smtClean="0">
                <a:latin typeface="Comic Sans MS" panose="030F0702030302020204" pitchFamily="66" charset="0"/>
              </a:rPr>
              <a:t>4. Are </a:t>
            </a:r>
            <a:r>
              <a:rPr lang="es-MX" b="1" dirty="0" err="1" smtClean="0">
                <a:latin typeface="Comic Sans MS" panose="030F0702030302020204" pitchFamily="66" charset="0"/>
              </a:rPr>
              <a:t>they</a:t>
            </a:r>
            <a:r>
              <a:rPr lang="es-MX" b="1" dirty="0" smtClean="0">
                <a:latin typeface="Comic Sans MS" panose="030F0702030302020204" pitchFamily="66" charset="0"/>
              </a:rPr>
              <a:t> </a:t>
            </a:r>
            <a:r>
              <a:rPr lang="es-MX" b="1" dirty="0" err="1" smtClean="0">
                <a:latin typeface="Comic Sans MS" panose="030F0702030302020204" pitchFamily="66" charset="0"/>
              </a:rPr>
              <a:t>listening</a:t>
            </a:r>
            <a:r>
              <a:rPr lang="es-MX" b="1" dirty="0" smtClean="0">
                <a:latin typeface="Comic Sans MS" panose="030F0702030302020204" pitchFamily="66" charset="0"/>
              </a:rPr>
              <a:t> </a:t>
            </a:r>
            <a:r>
              <a:rPr lang="es-MX" b="1" dirty="0" err="1" smtClean="0">
                <a:latin typeface="Comic Sans MS" panose="030F0702030302020204" pitchFamily="66" charset="0"/>
              </a:rPr>
              <a:t>to</a:t>
            </a:r>
            <a:r>
              <a:rPr lang="es-MX" b="1" dirty="0" smtClean="0">
                <a:latin typeface="Comic Sans MS" panose="030F0702030302020204" pitchFamily="66" charset="0"/>
              </a:rPr>
              <a:t> </a:t>
            </a:r>
            <a:r>
              <a:rPr lang="es-MX" b="1" dirty="0" err="1" smtClean="0">
                <a:latin typeface="Comic Sans MS" panose="030F0702030302020204" pitchFamily="66" charset="0"/>
              </a:rPr>
              <a:t>music</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5. </a:t>
            </a:r>
            <a:r>
              <a:rPr lang="es-MX" b="1" dirty="0" err="1" smtClean="0">
                <a:latin typeface="Comic Sans MS" panose="030F0702030302020204" pitchFamily="66" charset="0"/>
              </a:rPr>
              <a:t>Did</a:t>
            </a:r>
            <a:r>
              <a:rPr lang="es-MX" b="1" dirty="0" smtClean="0">
                <a:latin typeface="Comic Sans MS" panose="030F0702030302020204" pitchFamily="66" charset="0"/>
              </a:rPr>
              <a:t> Nelson </a:t>
            </a:r>
            <a:r>
              <a:rPr lang="es-MX" b="1" dirty="0" err="1" smtClean="0">
                <a:latin typeface="Comic Sans MS" panose="030F0702030302020204" pitchFamily="66" charset="0"/>
              </a:rPr>
              <a:t>go</a:t>
            </a:r>
            <a:r>
              <a:rPr lang="es-MX" b="1" dirty="0" smtClean="0">
                <a:latin typeface="Comic Sans MS" panose="030F0702030302020204" pitchFamily="66" charset="0"/>
              </a:rPr>
              <a:t> </a:t>
            </a:r>
            <a:r>
              <a:rPr lang="es-MX" b="1" dirty="0" err="1" smtClean="0">
                <a:latin typeface="Comic Sans MS" panose="030F0702030302020204" pitchFamily="66" charset="0"/>
              </a:rPr>
              <a:t>to</a:t>
            </a:r>
            <a:r>
              <a:rPr lang="es-MX" b="1" dirty="0" smtClean="0">
                <a:latin typeface="Comic Sans MS" panose="030F0702030302020204" pitchFamily="66" charset="0"/>
              </a:rPr>
              <a:t> a </a:t>
            </a:r>
            <a:r>
              <a:rPr lang="es-MX" b="1" dirty="0" err="1" smtClean="0">
                <a:latin typeface="Comic Sans MS" panose="030F0702030302020204" pitchFamily="66" charset="0"/>
              </a:rPr>
              <a:t>party</a:t>
            </a:r>
            <a:r>
              <a:rPr lang="es-MX" b="1" dirty="0" smtClean="0">
                <a:latin typeface="Comic Sans MS" panose="030F0702030302020204" pitchFamily="66" charset="0"/>
              </a:rPr>
              <a:t>?</a:t>
            </a:r>
            <a:br>
              <a:rPr lang="es-MX" b="1" dirty="0" smtClean="0">
                <a:latin typeface="Comic Sans MS" panose="030F0702030302020204" pitchFamily="66" charset="0"/>
              </a:rPr>
            </a:br>
            <a:r>
              <a:rPr lang="es-MX" b="1" dirty="0" smtClean="0">
                <a:latin typeface="Comic Sans MS" panose="030F0702030302020204" pitchFamily="66" charset="0"/>
              </a:rPr>
              <a:t>6. </a:t>
            </a:r>
            <a:r>
              <a:rPr lang="es-MX" b="1" dirty="0" err="1" smtClean="0">
                <a:latin typeface="Comic Sans MS" panose="030F0702030302020204" pitchFamily="66" charset="0"/>
              </a:rPr>
              <a:t>Was</a:t>
            </a:r>
            <a:r>
              <a:rPr lang="es-MX" b="1" dirty="0" smtClean="0">
                <a:latin typeface="Comic Sans MS" panose="030F0702030302020204" pitchFamily="66" charset="0"/>
              </a:rPr>
              <a:t> </a:t>
            </a:r>
            <a:r>
              <a:rPr lang="es-MX" b="1" dirty="0" err="1" smtClean="0">
                <a:latin typeface="Comic Sans MS" panose="030F0702030302020204" pitchFamily="66" charset="0"/>
              </a:rPr>
              <a:t>she</a:t>
            </a:r>
            <a:r>
              <a:rPr lang="es-MX" b="1" dirty="0" smtClean="0">
                <a:latin typeface="Comic Sans MS" panose="030F0702030302020204" pitchFamily="66" charset="0"/>
              </a:rPr>
              <a:t> </a:t>
            </a:r>
            <a:r>
              <a:rPr lang="es-MX" b="1" dirty="0" err="1" smtClean="0">
                <a:latin typeface="Comic Sans MS" panose="030F0702030302020204" pitchFamily="66" charset="0"/>
              </a:rPr>
              <a:t>happy</a:t>
            </a:r>
            <a:r>
              <a:rPr lang="es-MX" b="1" dirty="0" smtClean="0">
                <a:latin typeface="Comic Sans MS" panose="030F0702030302020204" pitchFamily="66" charset="0"/>
              </a:rPr>
              <a:t> </a:t>
            </a:r>
            <a:r>
              <a:rPr lang="es-MX" b="1" dirty="0" err="1" smtClean="0">
                <a:latin typeface="Comic Sans MS" panose="030F0702030302020204" pitchFamily="66" charset="0"/>
              </a:rPr>
              <a:t>last</a:t>
            </a:r>
            <a:r>
              <a:rPr lang="es-MX" b="1" dirty="0" smtClean="0">
                <a:latin typeface="Comic Sans MS" panose="030F0702030302020204" pitchFamily="66" charset="0"/>
              </a:rPr>
              <a:t> </a:t>
            </a:r>
            <a:r>
              <a:rPr lang="es-MX" b="1" dirty="0" err="1" smtClean="0">
                <a:latin typeface="Comic Sans MS" panose="030F0702030302020204" pitchFamily="66" charset="0"/>
              </a:rPr>
              <a:t>night</a:t>
            </a:r>
            <a:r>
              <a:rPr lang="es-MX" b="1" dirty="0" smtClean="0">
                <a:latin typeface="Comic Sans MS" panose="030F0702030302020204" pitchFamily="66" charset="0"/>
              </a:rPr>
              <a:t>?</a:t>
            </a:r>
            <a:br>
              <a:rPr lang="es-MX" b="1" dirty="0" smtClean="0">
                <a:latin typeface="Comic Sans MS" panose="030F0702030302020204" pitchFamily="66" charset="0"/>
              </a:rPr>
            </a:br>
            <a:endParaRPr lang="es-HN" b="1" dirty="0">
              <a:latin typeface="Comic Sans MS" panose="030F0702030302020204" pitchFamily="66" charset="0"/>
            </a:endParaRPr>
          </a:p>
        </p:txBody>
      </p:sp>
    </p:spTree>
    <p:extLst>
      <p:ext uri="{BB962C8B-B14F-4D97-AF65-F5344CB8AC3E}">
        <p14:creationId xmlns:p14="http://schemas.microsoft.com/office/powerpoint/2010/main" val="589473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1"/>
          <p:cNvGraphicFramePr>
            <a:graphicFrameLocks noGrp="1"/>
          </p:cNvGraphicFramePr>
          <p:nvPr>
            <p:extLst>
              <p:ext uri="{D42A27DB-BD31-4B8C-83A1-F6EECF244321}">
                <p14:modId xmlns:p14="http://schemas.microsoft.com/office/powerpoint/2010/main" val="2031222803"/>
              </p:ext>
            </p:extLst>
          </p:nvPr>
        </p:nvGraphicFramePr>
        <p:xfrm>
          <a:off x="2074459" y="1117388"/>
          <a:ext cx="6905767" cy="4853936"/>
        </p:xfrm>
        <a:graphic>
          <a:graphicData uri="http://schemas.openxmlformats.org/drawingml/2006/table">
            <a:tbl>
              <a:tblPr/>
              <a:tblGrid>
                <a:gridCol w="1223806"/>
                <a:gridCol w="1311222"/>
                <a:gridCol w="1311222"/>
                <a:gridCol w="1398636"/>
                <a:gridCol w="1660881"/>
              </a:tblGrid>
              <a:tr h="730162">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QUESTION </a:t>
                      </a: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WORD</a:t>
                      </a:r>
                      <a:endParaRPr lang="es-HN" sz="1400" b="1" dirty="0">
                        <a:solidFill>
                          <a:srgbClr val="7030A0"/>
                        </a:solidFill>
                        <a:latin typeface="Comic Sans MS" pitchFamily="66" charset="0"/>
                        <a:ea typeface="Times New Roman"/>
                        <a:cs typeface="Times New Roman"/>
                      </a:endParaRPr>
                    </a:p>
                  </a:txBody>
                  <a:tcPr marL="34698" marR="34698"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AUXILIARY</a:t>
                      </a:r>
                      <a:endParaRPr lang="es-HN" sz="1400" b="1" dirty="0">
                        <a:solidFill>
                          <a:srgbClr val="7030A0"/>
                        </a:solidFill>
                        <a:latin typeface="Comic Sans MS" pitchFamily="66" charset="0"/>
                        <a:ea typeface="Times New Roman"/>
                        <a:cs typeface="Times New Roman"/>
                      </a:endParaRPr>
                    </a:p>
                    <a:p>
                      <a:pPr algn="ctr">
                        <a:spcAft>
                          <a:spcPts val="0"/>
                        </a:spcAft>
                      </a:pP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SUBJECT</a:t>
                      </a: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VERB</a:t>
                      </a: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spcAft>
                          <a:spcPts val="0"/>
                        </a:spcAft>
                      </a:pPr>
                      <a:endParaRPr lang="es-HN" sz="1400" b="1" dirty="0">
                        <a:solidFill>
                          <a:srgbClr val="7030A0"/>
                        </a:solidFill>
                        <a:latin typeface="Comic Sans MS" pitchFamily="66" charset="0"/>
                        <a:ea typeface="Times New Roman"/>
                        <a:cs typeface="Times New Roman"/>
                      </a:endParaRPr>
                    </a:p>
                    <a:p>
                      <a:pPr algn="ctr">
                        <a:spcAft>
                          <a:spcPts val="0"/>
                        </a:spcAft>
                      </a:pPr>
                      <a:r>
                        <a:rPr lang="en-US" sz="1400" b="1" cap="all" dirty="0">
                          <a:solidFill>
                            <a:srgbClr val="7030A0"/>
                          </a:solidFill>
                          <a:latin typeface="Comic Sans MS" pitchFamily="66" charset="0"/>
                          <a:ea typeface="Times New Roman"/>
                          <a:cs typeface="Times New Roman"/>
                        </a:rPr>
                        <a:t>COMPLEMENT</a:t>
                      </a:r>
                      <a:endParaRPr lang="es-HN" sz="1400" b="1" dirty="0">
                        <a:solidFill>
                          <a:srgbClr val="7030A0"/>
                        </a:solidFill>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r h="1876057">
                <a:tc>
                  <a:txBody>
                    <a:bodyPr/>
                    <a:lstStyle/>
                    <a:p>
                      <a:pPr>
                        <a:spcAft>
                          <a:spcPts val="0"/>
                        </a:spcAft>
                      </a:pPr>
                      <a:r>
                        <a:rPr lang="en-US" sz="2400" b="1" dirty="0" smtClean="0">
                          <a:latin typeface="Comic Sans MS" pitchFamily="66" charset="0"/>
                          <a:ea typeface="Times New Roman"/>
                          <a:cs typeface="Times New Roman"/>
                        </a:rPr>
                        <a:t>Where</a:t>
                      </a:r>
                      <a:endParaRPr lang="en-US" sz="2400" b="1" dirty="0">
                        <a:latin typeface="Comic Sans MS" pitchFamily="66" charset="0"/>
                        <a:ea typeface="Times New Roman"/>
                        <a:cs typeface="Times New Roman"/>
                      </a:endParaRPr>
                    </a:p>
                  </a:txBody>
                  <a:tcPr marL="34698" marR="34698"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do</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a:t>
                      </a:r>
                      <a:r>
                        <a:rPr lang="es-HN" sz="2400" b="1" dirty="0" err="1" smtClean="0">
                          <a:latin typeface="Comic Sans MS" pitchFamily="66" charset="0"/>
                          <a:ea typeface="Times New Roman"/>
                          <a:cs typeface="Times New Roman"/>
                        </a:rPr>
                        <a:t>you</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a:t>
                      </a:r>
                      <a:r>
                        <a:rPr lang="es-HN" sz="2400" b="1" dirty="0" err="1" smtClean="0">
                          <a:latin typeface="Comic Sans MS" pitchFamily="66" charset="0"/>
                          <a:ea typeface="Times New Roman"/>
                          <a:cs typeface="Times New Roman"/>
                        </a:rPr>
                        <a:t>work</a:t>
                      </a:r>
                      <a:r>
                        <a:rPr lang="es-HN" sz="2400" b="1" dirty="0" smtClean="0">
                          <a:latin typeface="Comic Sans MS" pitchFamily="66" charset="0"/>
                          <a:ea typeface="Times New Roman"/>
                          <a:cs typeface="Times New Roman"/>
                        </a:rPr>
                        <a:t>?</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spcAft>
                          <a:spcPts val="0"/>
                        </a:spcAft>
                      </a:pPr>
                      <a:endParaRPr lang="es-HN" sz="900" dirty="0">
                        <a:latin typeface="Times New Roman"/>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r>
              <a:tr h="2247717">
                <a:tc>
                  <a:txBody>
                    <a:bodyPr/>
                    <a:lstStyle/>
                    <a:p>
                      <a:pPr>
                        <a:spcAft>
                          <a:spcPts val="0"/>
                        </a:spcAft>
                      </a:pPr>
                      <a:endParaRPr lang="es-HN" sz="900" dirty="0">
                        <a:latin typeface="Times New Roman"/>
                        <a:ea typeface="Times New Roman"/>
                        <a:cs typeface="Times New Roman"/>
                      </a:endParaRPr>
                    </a:p>
                  </a:txBody>
                  <a:tcPr marL="34698" marR="34698"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a:t>
                      </a:r>
                      <a:r>
                        <a:rPr lang="es-HN" sz="2400" b="1" dirty="0" err="1" smtClean="0">
                          <a:latin typeface="Comic Sans MS" pitchFamily="66" charset="0"/>
                          <a:ea typeface="Times New Roman"/>
                          <a:cs typeface="Times New Roman"/>
                        </a:rPr>
                        <a:t>Does</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he </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a:t>
                      </a:r>
                      <a:r>
                        <a:rPr lang="es-HN" sz="2400" b="1" dirty="0" err="1" smtClean="0">
                          <a:latin typeface="Comic Sans MS" pitchFamily="66" charset="0"/>
                          <a:ea typeface="Times New Roman"/>
                          <a:cs typeface="Times New Roman"/>
                        </a:rPr>
                        <a:t>play</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c>
                  <a:txBody>
                    <a:bodyPr/>
                    <a:lstStyle/>
                    <a:p>
                      <a:pPr>
                        <a:spcAft>
                          <a:spcPts val="0"/>
                        </a:spcAft>
                      </a:pPr>
                      <a:r>
                        <a:rPr lang="es-HN" sz="2400" b="1" dirty="0" smtClean="0">
                          <a:latin typeface="Comic Sans MS" pitchFamily="66" charset="0"/>
                          <a:ea typeface="Times New Roman"/>
                          <a:cs typeface="Times New Roman"/>
                        </a:rPr>
                        <a:t> </a:t>
                      </a:r>
                      <a:r>
                        <a:rPr lang="es-HN" sz="2400" b="1" dirty="0" err="1" smtClean="0">
                          <a:latin typeface="Comic Sans MS" pitchFamily="66" charset="0"/>
                          <a:ea typeface="Times New Roman"/>
                          <a:cs typeface="Times New Roman"/>
                        </a:rPr>
                        <a:t>cards</a:t>
                      </a:r>
                      <a:r>
                        <a:rPr lang="es-HN" sz="2400" b="1" dirty="0" smtClean="0">
                          <a:latin typeface="Comic Sans MS" pitchFamily="66" charset="0"/>
                          <a:ea typeface="Times New Roman"/>
                          <a:cs typeface="Times New Roman"/>
                        </a:rPr>
                        <a:t>?</a:t>
                      </a:r>
                      <a:endParaRPr lang="es-HN" sz="2400" b="1" dirty="0">
                        <a:latin typeface="Comic Sans MS" pitchFamily="66" charset="0"/>
                        <a:ea typeface="Times New Roman"/>
                        <a:cs typeface="Times New Roman"/>
                      </a:endParaRPr>
                    </a:p>
                  </a:txBody>
                  <a:tcPr marL="34698" marR="34698" marT="0" marB="0">
                    <a:lnL w="12700" cap="flat" cmpd="sng"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CCFF"/>
                    </a:solidFill>
                  </a:tcPr>
                </a:tc>
              </a:tr>
            </a:tbl>
          </a:graphicData>
        </a:graphic>
      </p:graphicFrame>
      <p:cxnSp>
        <p:nvCxnSpPr>
          <p:cNvPr id="6" name="Conector recto 5"/>
          <p:cNvCxnSpPr/>
          <p:nvPr/>
        </p:nvCxnSpPr>
        <p:spPr bwMode="auto">
          <a:xfrm>
            <a:off x="2101755" y="3698543"/>
            <a:ext cx="1241947" cy="2251881"/>
          </a:xfrm>
          <a:prstGeom prst="line">
            <a:avLst/>
          </a:prstGeom>
          <a:solidFill>
            <a:schemeClr val="accent1"/>
          </a:solidFill>
          <a:ln w="762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Conector recto 6"/>
          <p:cNvCxnSpPr/>
          <p:nvPr/>
        </p:nvCxnSpPr>
        <p:spPr bwMode="auto">
          <a:xfrm flipH="1">
            <a:off x="2101755" y="3698543"/>
            <a:ext cx="1241947" cy="2251881"/>
          </a:xfrm>
          <a:prstGeom prst="line">
            <a:avLst/>
          </a:prstGeom>
          <a:solidFill>
            <a:schemeClr val="accent1"/>
          </a:solidFill>
          <a:ln w="762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Abrir llave 8"/>
          <p:cNvSpPr/>
          <p:nvPr/>
        </p:nvSpPr>
        <p:spPr bwMode="auto">
          <a:xfrm>
            <a:off x="1514901" y="1064525"/>
            <a:ext cx="464024" cy="2364475"/>
          </a:xfrm>
          <a:prstGeom prst="leftBrace">
            <a:avLst>
              <a:gd name="adj1" fmla="val 25980"/>
              <a:gd name="adj2" fmla="val 50000"/>
            </a:avLst>
          </a:prstGeom>
          <a:solidFill>
            <a:schemeClr val="bg1"/>
          </a:solidFill>
          <a:ln w="76200" cap="flat" cmpd="sng" algn="ctr">
            <a:solidFill>
              <a:srgbClr val="C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smtClean="0">
              <a:ln>
                <a:noFill/>
              </a:ln>
              <a:solidFill>
                <a:schemeClr val="tx1"/>
              </a:solidFill>
              <a:effectLst/>
              <a:latin typeface="Arial" charset="0"/>
            </a:endParaRPr>
          </a:p>
        </p:txBody>
      </p:sp>
      <p:sp>
        <p:nvSpPr>
          <p:cNvPr id="10" name="Abrir llave 9"/>
          <p:cNvSpPr/>
          <p:nvPr/>
        </p:nvSpPr>
        <p:spPr bwMode="auto">
          <a:xfrm>
            <a:off x="1514901" y="3589360"/>
            <a:ext cx="464024" cy="2470245"/>
          </a:xfrm>
          <a:prstGeom prst="leftBrace">
            <a:avLst>
              <a:gd name="adj1" fmla="val 37745"/>
              <a:gd name="adj2" fmla="val 50000"/>
            </a:avLst>
          </a:prstGeom>
          <a:solidFill>
            <a:schemeClr val="bg1"/>
          </a:solidFill>
          <a:ln w="76200" cap="flat" cmpd="sng" algn="ctr">
            <a:solidFill>
              <a:srgbClr val="C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s-HN" sz="1800" b="0" i="0" u="none" strike="noStrike" cap="none" normalizeH="0" baseline="-25000" smtClean="0">
              <a:ln>
                <a:noFill/>
              </a:ln>
              <a:solidFill>
                <a:schemeClr val="tx1"/>
              </a:solidFill>
              <a:effectLst/>
              <a:latin typeface="Arial" charset="0"/>
            </a:endParaRPr>
          </a:p>
        </p:txBody>
      </p:sp>
      <p:sp>
        <p:nvSpPr>
          <p:cNvPr id="11" name="Rectángulo 10"/>
          <p:cNvSpPr/>
          <p:nvPr/>
        </p:nvSpPr>
        <p:spPr bwMode="auto">
          <a:xfrm>
            <a:off x="150125" y="1119116"/>
            <a:ext cx="1187356" cy="2210938"/>
          </a:xfrm>
          <a:prstGeom prst="rect">
            <a:avLst/>
          </a:prstGeom>
          <a:solidFill>
            <a:srgbClr val="92D05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MX" sz="3500" b="1" dirty="0" smtClean="0">
              <a:latin typeface="Arial" charset="0"/>
            </a:endParaRPr>
          </a:p>
          <a:p>
            <a:pPr marL="0" marR="0" indent="0" algn="ctr" defTabSz="914400" rtl="0" eaLnBrk="1" fontAlgn="base" latinLnBrk="0" hangingPunct="1">
              <a:lnSpc>
                <a:spcPct val="100000"/>
              </a:lnSpc>
              <a:spcBef>
                <a:spcPct val="0"/>
              </a:spcBef>
              <a:spcAft>
                <a:spcPct val="0"/>
              </a:spcAft>
              <a:buClrTx/>
              <a:buSzTx/>
              <a:buFontTx/>
              <a:buNone/>
              <a:tabLst/>
            </a:pPr>
            <a:r>
              <a:rPr lang="es-MX" sz="3500" b="1" dirty="0" smtClean="0">
                <a:latin typeface="Arial" charset="0"/>
              </a:rPr>
              <a:t>WH-</a:t>
            </a:r>
            <a:r>
              <a:rPr lang="es-MX" sz="2500" b="1" baseline="0" dirty="0" smtClean="0">
                <a:latin typeface="Arial" charset="0"/>
              </a:rPr>
              <a:t> QUESTIONS</a:t>
            </a:r>
            <a:endParaRPr kumimoji="0" lang="es-HN" sz="2500" b="1" i="0" u="none" strike="noStrike" cap="none" normalizeH="0" baseline="-25000" dirty="0" smtClean="0">
              <a:ln>
                <a:noFill/>
              </a:ln>
              <a:solidFill>
                <a:schemeClr val="tx1"/>
              </a:solidFill>
              <a:effectLst/>
              <a:latin typeface="Arial" charset="0"/>
            </a:endParaRPr>
          </a:p>
        </p:txBody>
      </p:sp>
      <p:sp>
        <p:nvSpPr>
          <p:cNvPr id="12" name="Rectángulo 11"/>
          <p:cNvSpPr/>
          <p:nvPr/>
        </p:nvSpPr>
        <p:spPr bwMode="auto">
          <a:xfrm>
            <a:off x="204715" y="3589360"/>
            <a:ext cx="1187356" cy="2210938"/>
          </a:xfrm>
          <a:prstGeom prst="rect">
            <a:avLst/>
          </a:prstGeom>
          <a:solidFill>
            <a:srgbClr val="92D05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s-MX" sz="2300" b="1" dirty="0">
                <a:latin typeface="Arial" charset="0"/>
              </a:rPr>
              <a:t> </a:t>
            </a:r>
            <a:r>
              <a:rPr lang="es-MX" sz="2300" b="1" baseline="0" dirty="0" smtClean="0">
                <a:latin typeface="Arial" charset="0"/>
              </a:rPr>
              <a:t>    YES/</a:t>
            </a:r>
          </a:p>
          <a:p>
            <a:pPr marL="0" marR="0" indent="0" algn="ctr" defTabSz="914400" rtl="0" eaLnBrk="1" fontAlgn="base" latinLnBrk="0" hangingPunct="1">
              <a:lnSpc>
                <a:spcPct val="100000"/>
              </a:lnSpc>
              <a:spcBef>
                <a:spcPct val="0"/>
              </a:spcBef>
              <a:spcAft>
                <a:spcPct val="0"/>
              </a:spcAft>
              <a:buClrTx/>
              <a:buSzTx/>
              <a:buFontTx/>
              <a:buNone/>
              <a:tabLst/>
            </a:pPr>
            <a:r>
              <a:rPr kumimoji="0" lang="es-MX" sz="2300" b="1" i="0" u="none" strike="noStrike" cap="none" normalizeH="0" baseline="0" dirty="0" smtClean="0">
                <a:ln>
                  <a:noFill/>
                </a:ln>
                <a:solidFill>
                  <a:schemeClr val="tx1"/>
                </a:solidFill>
                <a:effectLst/>
                <a:latin typeface="Arial" charset="0"/>
              </a:rPr>
              <a:t>NO</a:t>
            </a:r>
          </a:p>
          <a:p>
            <a:pPr marL="0" marR="0" indent="0" algn="ctr" defTabSz="914400" rtl="0" eaLnBrk="1" fontAlgn="base" latinLnBrk="0" hangingPunct="1">
              <a:lnSpc>
                <a:spcPct val="100000"/>
              </a:lnSpc>
              <a:spcBef>
                <a:spcPct val="0"/>
              </a:spcBef>
              <a:spcAft>
                <a:spcPct val="0"/>
              </a:spcAft>
              <a:buClrTx/>
              <a:buSzTx/>
              <a:buFontTx/>
              <a:buNone/>
              <a:tabLst/>
            </a:pPr>
            <a:r>
              <a:rPr lang="es-MX" sz="2300" b="1" baseline="0" dirty="0">
                <a:latin typeface="Arial" charset="0"/>
              </a:rPr>
              <a:t> </a:t>
            </a:r>
            <a:r>
              <a:rPr lang="es-MX" sz="2300" b="1" baseline="0" dirty="0" smtClean="0">
                <a:latin typeface="Arial" charset="0"/>
              </a:rPr>
              <a:t> QUESTIONS</a:t>
            </a:r>
            <a:endParaRPr kumimoji="0" lang="es-HN" sz="2300" b="1" i="0" u="none" strike="noStrike" cap="none" normalizeH="0" baseline="-25000" dirty="0" smtClean="0">
              <a:ln>
                <a:noFill/>
              </a:ln>
              <a:solidFill>
                <a:schemeClr val="tx1"/>
              </a:solidFill>
              <a:effectLst/>
              <a:latin typeface="Arial" charset="0"/>
            </a:endParaRPr>
          </a:p>
        </p:txBody>
      </p:sp>
    </p:spTree>
    <p:extLst>
      <p:ext uri="{BB962C8B-B14F-4D97-AF65-F5344CB8AC3E}">
        <p14:creationId xmlns:p14="http://schemas.microsoft.com/office/powerpoint/2010/main" val="1717301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anim calcmode="lin" valueType="num">
                                      <p:cBhvr>
                                        <p:cTn id="29" dur="1000" fill="hold"/>
                                        <p:tgtEl>
                                          <p:spTgt spid="12"/>
                                        </p:tgtEl>
                                        <p:attrNameLst>
                                          <p:attrName>ppt_x</p:attrName>
                                        </p:attrNameLst>
                                      </p:cBhvr>
                                      <p:tavLst>
                                        <p:tav tm="0">
                                          <p:val>
                                            <p:strVal val="#ppt_x"/>
                                          </p:val>
                                        </p:tav>
                                        <p:tav tm="100000">
                                          <p:val>
                                            <p:strVal val="#ppt_x"/>
                                          </p:val>
                                        </p:tav>
                                      </p:tavLst>
                                    </p:anim>
                                    <p:anim calcmode="lin" valueType="num">
                                      <p:cBhvr>
                                        <p:cTn id="30"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7262" y="2553815"/>
            <a:ext cx="7229475" cy="1143000"/>
          </a:xfrm>
        </p:spPr>
        <p:txBody>
          <a:bodyPr/>
          <a:lstStyle/>
          <a:p>
            <a:r>
              <a:rPr lang="es-MX" sz="6500" b="1" dirty="0" smtClean="0"/>
              <a:t>2. SUBJECT</a:t>
            </a:r>
            <a:br>
              <a:rPr lang="es-MX" sz="6500" b="1" dirty="0" smtClean="0"/>
            </a:br>
            <a:r>
              <a:rPr lang="es-MX" dirty="0" smtClean="0"/>
              <a:t> </a:t>
            </a:r>
            <a:r>
              <a:rPr lang="es-MX" sz="4500" b="1" dirty="0" smtClean="0"/>
              <a:t>QUESTIONS</a:t>
            </a:r>
            <a:endParaRPr lang="es-HN" sz="4500" b="1" dirty="0"/>
          </a:p>
        </p:txBody>
      </p:sp>
    </p:spTree>
    <p:extLst>
      <p:ext uri="{BB962C8B-B14F-4D97-AF65-F5344CB8AC3E}">
        <p14:creationId xmlns:p14="http://schemas.microsoft.com/office/powerpoint/2010/main" val="3023408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Default Design">
  <a:themeElements>
    <a:clrScheme name="">
      <a:dk1>
        <a:srgbClr val="195E7D"/>
      </a:dk1>
      <a:lt1>
        <a:srgbClr val="FFFFFF"/>
      </a:lt1>
      <a:dk2>
        <a:srgbClr val="195E7D"/>
      </a:dk2>
      <a:lt2>
        <a:srgbClr val="808080"/>
      </a:lt2>
      <a:accent1>
        <a:srgbClr val="C0E7FA"/>
      </a:accent1>
      <a:accent2>
        <a:srgbClr val="2691BF"/>
      </a:accent2>
      <a:accent3>
        <a:srgbClr val="FFFFFF"/>
      </a:accent3>
      <a:accent4>
        <a:srgbClr val="144F6A"/>
      </a:accent4>
      <a:accent5>
        <a:srgbClr val="DCF1FC"/>
      </a:accent5>
      <a:accent6>
        <a:srgbClr val="2183AD"/>
      </a:accent6>
      <a:hlink>
        <a:srgbClr val="E0489C"/>
      </a:hlink>
      <a:folHlink>
        <a:srgbClr val="7958A3"/>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2500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2500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C0E7FA"/>
        </a:accent1>
        <a:accent2>
          <a:srgbClr val="2691BF"/>
        </a:accent2>
        <a:accent3>
          <a:srgbClr val="FFFFFF"/>
        </a:accent3>
        <a:accent4>
          <a:srgbClr val="000000"/>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
      <a:clrScheme name="Default Design 14">
        <a:dk1>
          <a:srgbClr val="2691BF"/>
        </a:dk1>
        <a:lt1>
          <a:srgbClr val="FFFFFF"/>
        </a:lt1>
        <a:dk2>
          <a:srgbClr val="000000"/>
        </a:dk2>
        <a:lt2>
          <a:srgbClr val="808080"/>
        </a:lt2>
        <a:accent1>
          <a:srgbClr val="C0E7FA"/>
        </a:accent1>
        <a:accent2>
          <a:srgbClr val="2691BF"/>
        </a:accent2>
        <a:accent3>
          <a:srgbClr val="FFFFFF"/>
        </a:accent3>
        <a:accent4>
          <a:srgbClr val="1F7BA3"/>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195E7D"/>
        </a:dk1>
        <a:lt1>
          <a:srgbClr val="FFFFFF"/>
        </a:lt1>
        <a:dk2>
          <a:srgbClr val="000000"/>
        </a:dk2>
        <a:lt2>
          <a:srgbClr val="808080"/>
        </a:lt2>
        <a:accent1>
          <a:srgbClr val="C0E7FA"/>
        </a:accent1>
        <a:accent2>
          <a:srgbClr val="2691BF"/>
        </a:accent2>
        <a:accent3>
          <a:srgbClr val="FFFFFF"/>
        </a:accent3>
        <a:accent4>
          <a:srgbClr val="144F6A"/>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
      <a:clrScheme name="Default Design 16">
        <a:dk1>
          <a:srgbClr val="195E7D"/>
        </a:dk1>
        <a:lt1>
          <a:srgbClr val="FFFFFF"/>
        </a:lt1>
        <a:dk2>
          <a:srgbClr val="195E7D"/>
        </a:dk2>
        <a:lt2>
          <a:srgbClr val="808080"/>
        </a:lt2>
        <a:accent1>
          <a:srgbClr val="C0E7FA"/>
        </a:accent1>
        <a:accent2>
          <a:srgbClr val="2691BF"/>
        </a:accent2>
        <a:accent3>
          <a:srgbClr val="FFFFFF"/>
        </a:accent3>
        <a:accent4>
          <a:srgbClr val="144F6A"/>
        </a:accent4>
        <a:accent5>
          <a:srgbClr val="DCF1FC"/>
        </a:accent5>
        <a:accent6>
          <a:srgbClr val="2183AD"/>
        </a:accent6>
        <a:hlink>
          <a:srgbClr val="7958A3"/>
        </a:hlink>
        <a:folHlink>
          <a:srgbClr val="33CC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627</TotalTime>
  <Words>96</Words>
  <Application>Microsoft Office PowerPoint</Application>
  <PresentationFormat>Presentación en pantalla (4:3)</PresentationFormat>
  <Paragraphs>42</Paragraphs>
  <Slides>12</Slides>
  <Notes>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Comic Sans MS</vt:lpstr>
      <vt:lpstr>Times New Roman</vt:lpstr>
      <vt:lpstr>Default Design</vt:lpstr>
      <vt:lpstr>MAKING QUESTIONS</vt:lpstr>
      <vt:lpstr>1. DIRECT QUESTIONS.</vt:lpstr>
      <vt:lpstr>They are the regular questions we use in our every day life.</vt:lpstr>
      <vt:lpstr>WH-Questions. (Information Questions)</vt:lpstr>
      <vt:lpstr>1. Where do you work? 2. What is her name? 3. What did you do yesterday? 4. Why is Ligia cooking? 5. Who are you talking to? 6. Why were you in Roatan last vacation?  </vt:lpstr>
      <vt:lpstr>Yes/No Questions.</vt:lpstr>
      <vt:lpstr>1. Do you work? 2. Does Verónica have a dog? 3. Are you a doctor? 4. Are they listening to music? 5. Did Nelson go to a party? 6. Was she happy last night? </vt:lpstr>
      <vt:lpstr>Presentación de PowerPoint</vt:lpstr>
      <vt:lpstr>2. SUBJECT  QUESTIONS</vt:lpstr>
      <vt:lpstr>They have NO Object!</vt:lpstr>
      <vt:lpstr>Presentación de PowerPoint</vt:lpstr>
      <vt:lpstr>1. Who listens to music in the bathroom? 2. Who lives in El Sauce? 3. Who went to the movies yesterday? 4. Who saw “Fast and Furious 9”? 5. What happened in Miami? 6. How many people wear black at funerals?</vt:lpstr>
    </vt:vector>
  </TitlesOfParts>
  <Company>Clearly Presented 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Bubble chart powerpoint presentation</dc:title>
  <dc:creator>Jonty Pearce</dc:creator>
  <cp:lastModifiedBy>Karol Hernandez</cp:lastModifiedBy>
  <cp:revision>43</cp:revision>
  <dcterms:created xsi:type="dcterms:W3CDTF">2009-01-01T16:20:39Z</dcterms:created>
  <dcterms:modified xsi:type="dcterms:W3CDTF">2022-08-13T13:52:39Z</dcterms:modified>
</cp:coreProperties>
</file>