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9" r:id="rId2"/>
    <p:sldId id="260" r:id="rId3"/>
    <p:sldId id="267" r:id="rId4"/>
    <p:sldId id="269" r:id="rId5"/>
    <p:sldId id="268" r:id="rId6"/>
    <p:sldId id="271" r:id="rId7"/>
    <p:sldId id="270" r:id="rId8"/>
    <p:sldId id="266" r:id="rId9"/>
    <p:sldId id="272" r:id="rId10"/>
    <p:sldId id="274" r:id="rId11"/>
    <p:sldId id="275" r:id="rId12"/>
    <p:sldId id="273" r:id="rId13"/>
    <p:sldId id="276" r:id="rId14"/>
    <p:sldId id="264" r:id="rId15"/>
    <p:sldId id="277" r:id="rId16"/>
    <p:sldId id="278" r:id="rId17"/>
    <p:sldId id="280" r:id="rId18"/>
    <p:sldId id="281" r:id="rId19"/>
    <p:sldId id="282" r:id="rId20"/>
    <p:sldId id="279" r:id="rId21"/>
  </p:sldIdLst>
  <p:sldSz cx="9144000" cy="6858000" type="screen4x3"/>
  <p:notesSz cx="6858000" cy="9144000"/>
  <p:defaultTextStyle>
    <a:defPPr>
      <a:defRPr lang="en-GB"/>
    </a:defPPr>
    <a:lvl1pPr algn="l" rtl="0" eaLnBrk="0" fontAlgn="base" hangingPunct="0">
      <a:spcBef>
        <a:spcPct val="0"/>
      </a:spcBef>
      <a:spcAft>
        <a:spcPct val="0"/>
      </a:spcAft>
      <a:defRPr kern="1200" baseline="-250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baseline="-250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baseline="-250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baseline="-250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baseline="-25000">
        <a:solidFill>
          <a:schemeClr val="tx1"/>
        </a:solidFill>
        <a:latin typeface="Arial" panose="020B0604020202020204" pitchFamily="34" charset="0"/>
        <a:ea typeface="+mn-ea"/>
        <a:cs typeface="+mn-cs"/>
      </a:defRPr>
    </a:lvl5pPr>
    <a:lvl6pPr marL="2286000" algn="l" defTabSz="914400" rtl="0" eaLnBrk="1" latinLnBrk="0" hangingPunct="1">
      <a:defRPr kern="1200" baseline="-25000">
        <a:solidFill>
          <a:schemeClr val="tx1"/>
        </a:solidFill>
        <a:latin typeface="Arial" panose="020B0604020202020204" pitchFamily="34" charset="0"/>
        <a:ea typeface="+mn-ea"/>
        <a:cs typeface="+mn-cs"/>
      </a:defRPr>
    </a:lvl6pPr>
    <a:lvl7pPr marL="2743200" algn="l" defTabSz="914400" rtl="0" eaLnBrk="1" latinLnBrk="0" hangingPunct="1">
      <a:defRPr kern="1200" baseline="-25000">
        <a:solidFill>
          <a:schemeClr val="tx1"/>
        </a:solidFill>
        <a:latin typeface="Arial" panose="020B0604020202020204" pitchFamily="34" charset="0"/>
        <a:ea typeface="+mn-ea"/>
        <a:cs typeface="+mn-cs"/>
      </a:defRPr>
    </a:lvl7pPr>
    <a:lvl8pPr marL="3200400" algn="l" defTabSz="914400" rtl="0" eaLnBrk="1" latinLnBrk="0" hangingPunct="1">
      <a:defRPr kern="1200" baseline="-25000">
        <a:solidFill>
          <a:schemeClr val="tx1"/>
        </a:solidFill>
        <a:latin typeface="Arial" panose="020B0604020202020204" pitchFamily="34" charset="0"/>
        <a:ea typeface="+mn-ea"/>
        <a:cs typeface="+mn-cs"/>
      </a:defRPr>
    </a:lvl8pPr>
    <a:lvl9pPr marL="3657600" algn="l" defTabSz="914400" rtl="0" eaLnBrk="1" latinLnBrk="0" hangingPunct="1">
      <a:defRPr kern="1200" baseline="-250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6911F"/>
    <a:srgbClr val="E0489C"/>
    <a:srgbClr val="2691BF"/>
    <a:srgbClr val="FFCC33"/>
    <a:srgbClr val="FFFF99"/>
    <a:srgbClr val="C0E7FA"/>
    <a:srgbClr val="E878B5"/>
    <a:srgbClr val="7958A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6D9F66E-5EB9-4882-86FB-DCBF35E3C3E4}" styleName="Estilo medio 4 - Énfasis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ED083AE6-46FA-4A59-8FB0-9F97EB10719F}" styleName="Estilo claro 3 - Acento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E8B1032C-EA38-4F05-BA0D-38AFFFC7BED3}" styleName="Estilo claro 3 - Acento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849" autoAdjust="0"/>
    <p:restoredTop sz="94660"/>
  </p:normalViewPr>
  <p:slideViewPr>
    <p:cSldViewPr snapToGrid="0">
      <p:cViewPr varScale="1">
        <p:scale>
          <a:sx n="69" d="100"/>
          <a:sy n="69" d="100"/>
        </p:scale>
        <p:origin x="1158"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baseline="0">
                <a:latin typeface="Arial" charset="0"/>
              </a:defRPr>
            </a:lvl1pPr>
          </a:lstStyle>
          <a:p>
            <a:pPr>
              <a:defRPr/>
            </a:pPr>
            <a:endParaRPr lang="en-US"/>
          </a:p>
        </p:txBody>
      </p:sp>
      <p:sp>
        <p:nvSpPr>
          <p:cNvPr id="307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baseline="0">
                <a:latin typeface="Arial" charset="0"/>
              </a:defRPr>
            </a:lvl1pPr>
          </a:lstStyle>
          <a:p>
            <a:pPr>
              <a:defRPr/>
            </a:pPr>
            <a:endParaRPr lang="en-US"/>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baseline="0">
                <a:latin typeface="Arial" charset="0"/>
              </a:defRPr>
            </a:lvl1pPr>
          </a:lstStyle>
          <a:p>
            <a:pPr>
              <a:defRPr/>
            </a:pPr>
            <a:endParaRPr lang="en-US"/>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baseline="0" smtClean="0"/>
            </a:lvl1pPr>
          </a:lstStyle>
          <a:p>
            <a:pPr>
              <a:defRPr/>
            </a:pPr>
            <a:fld id="{E75C14CD-C68A-4D4F-8148-465E3EAD8860}" type="slidenum">
              <a:rPr lang="en-GB" altLang="en-US"/>
              <a:pPr>
                <a:defRPr/>
              </a:pPr>
              <a:t>‹Nº›</a:t>
            </a:fld>
            <a:endParaRPr lang="en-GB" altLang="en-US"/>
          </a:p>
        </p:txBody>
      </p:sp>
    </p:spTree>
    <p:extLst>
      <p:ext uri="{BB962C8B-B14F-4D97-AF65-F5344CB8AC3E}">
        <p14:creationId xmlns:p14="http://schemas.microsoft.com/office/powerpoint/2010/main" val="45923664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7180189-1C12-4AD5-84A1-FC10BD412B53}" type="slidenum">
              <a:rPr lang="en-GB" altLang="en-US"/>
              <a:pPr>
                <a:spcBef>
                  <a:spcPct val="0"/>
                </a:spcBef>
              </a:pPr>
              <a:t>1</a:t>
            </a:fld>
            <a:endParaRPr lang="en-GB" altLang="en-US"/>
          </a:p>
        </p:txBody>
      </p:sp>
      <p:sp>
        <p:nvSpPr>
          <p:cNvPr id="5123" name="Rectangle 2"/>
          <p:cNvSpPr>
            <a:spLocks noGrp="1" noRot="1" noChangeAspect="1" noChangeArrowheads="1" noTextEdit="1"/>
          </p:cNvSpPr>
          <p:nvPr>
            <p:ph type="sldImg"/>
          </p:nvPr>
        </p:nvSpPr>
        <p:spPr>
          <a:ln/>
        </p:spPr>
      </p:sp>
      <p:sp>
        <p:nvSpPr>
          <p:cNvPr id="5124" name="Rectangle 3"/>
          <p:cNvSpPr>
            <a:spLocks noGrp="1" noChangeArrowheads="1"/>
          </p:cNvSpPr>
          <p:nvPr>
            <p:ph type="body" idx="1"/>
          </p:nvPr>
        </p:nvSpPr>
        <p:spPr>
          <a:noFill/>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35635388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F33008E-9987-46BB-9B61-990AA325FD62}" type="slidenum">
              <a:rPr lang="en-GB" altLang="en-US"/>
              <a:pPr>
                <a:spcBef>
                  <a:spcPct val="0"/>
                </a:spcBef>
              </a:pPr>
              <a:t>2</a:t>
            </a:fld>
            <a:endParaRPr lang="en-GB" altLang="en-US"/>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32285379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6BCF1A8-EC96-481B-96EF-3B4DDC6BE152}" type="slidenum">
              <a:rPr lang="en-GB" altLang="en-US"/>
              <a:pPr>
                <a:spcBef>
                  <a:spcPct val="0"/>
                </a:spcBef>
              </a:pPr>
              <a:t>14</a:t>
            </a:fld>
            <a:endParaRPr lang="en-GB" altLang="en-US"/>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37807080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7"/>
          <p:cNvGrpSpPr>
            <a:grpSpLocks/>
          </p:cNvGrpSpPr>
          <p:nvPr userDrawn="1"/>
        </p:nvGrpSpPr>
        <p:grpSpPr bwMode="auto">
          <a:xfrm>
            <a:off x="-679450" y="-558800"/>
            <a:ext cx="10668000" cy="8456613"/>
            <a:chOff x="-428" y="-352"/>
            <a:chExt cx="6720" cy="5327"/>
          </a:xfrm>
        </p:grpSpPr>
        <p:sp>
          <p:nvSpPr>
            <p:cNvPr id="5" name="Oval 8"/>
            <p:cNvSpPr>
              <a:spLocks noChangeArrowheads="1"/>
            </p:cNvSpPr>
            <p:nvPr/>
          </p:nvSpPr>
          <p:spPr bwMode="auto">
            <a:xfrm>
              <a:off x="1172" y="1104"/>
              <a:ext cx="1958" cy="1950"/>
            </a:xfrm>
            <a:prstGeom prst="ellipse">
              <a:avLst/>
            </a:prstGeom>
            <a:solidFill>
              <a:srgbClr val="2691B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6" name="Oval 9"/>
            <p:cNvSpPr>
              <a:spLocks noChangeArrowheads="1"/>
            </p:cNvSpPr>
            <p:nvPr/>
          </p:nvSpPr>
          <p:spPr bwMode="auto">
            <a:xfrm>
              <a:off x="1760" y="3140"/>
              <a:ext cx="227" cy="227"/>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7" name="Oval 10"/>
            <p:cNvSpPr>
              <a:spLocks noChangeArrowheads="1"/>
            </p:cNvSpPr>
            <p:nvPr/>
          </p:nvSpPr>
          <p:spPr bwMode="auto">
            <a:xfrm>
              <a:off x="2511" y="3003"/>
              <a:ext cx="227" cy="227"/>
            </a:xfrm>
            <a:prstGeom prst="ellipse">
              <a:avLst/>
            </a:prstGeom>
            <a:solidFill>
              <a:srgbClr val="FFCC33"/>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8" name="Oval 11"/>
            <p:cNvSpPr>
              <a:spLocks noChangeArrowheads="1"/>
            </p:cNvSpPr>
            <p:nvPr/>
          </p:nvSpPr>
          <p:spPr bwMode="auto">
            <a:xfrm>
              <a:off x="2086" y="3414"/>
              <a:ext cx="227" cy="227"/>
            </a:xfrm>
            <a:prstGeom prst="ellipse">
              <a:avLst/>
            </a:prstGeom>
            <a:solidFill>
              <a:srgbClr val="C0E7FA"/>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9" name="Oval 12"/>
            <p:cNvSpPr>
              <a:spLocks noChangeArrowheads="1"/>
            </p:cNvSpPr>
            <p:nvPr/>
          </p:nvSpPr>
          <p:spPr bwMode="auto">
            <a:xfrm>
              <a:off x="2413" y="3285"/>
              <a:ext cx="227" cy="227"/>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10" name="Oval 13"/>
            <p:cNvSpPr>
              <a:spLocks noChangeArrowheads="1"/>
            </p:cNvSpPr>
            <p:nvPr/>
          </p:nvSpPr>
          <p:spPr bwMode="auto">
            <a:xfrm>
              <a:off x="3217" y="878"/>
              <a:ext cx="907" cy="907"/>
            </a:xfrm>
            <a:prstGeom prst="ellipse">
              <a:avLst/>
            </a:prstGeom>
            <a:solidFill>
              <a:srgbClr val="2691B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11" name="Oval 14"/>
            <p:cNvSpPr>
              <a:spLocks noChangeArrowheads="1"/>
            </p:cNvSpPr>
            <p:nvPr/>
          </p:nvSpPr>
          <p:spPr bwMode="auto">
            <a:xfrm>
              <a:off x="4124" y="1564"/>
              <a:ext cx="567" cy="567"/>
            </a:xfrm>
            <a:prstGeom prst="ellipse">
              <a:avLst/>
            </a:prstGeom>
            <a:solidFill>
              <a:srgbClr val="33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12" name="Oval 15"/>
            <p:cNvSpPr>
              <a:spLocks noChangeArrowheads="1"/>
            </p:cNvSpPr>
            <p:nvPr/>
          </p:nvSpPr>
          <p:spPr bwMode="auto">
            <a:xfrm>
              <a:off x="3836" y="1830"/>
              <a:ext cx="227" cy="227"/>
            </a:xfrm>
            <a:prstGeom prst="ellipse">
              <a:avLst/>
            </a:prstGeom>
            <a:solidFill>
              <a:srgbClr val="FF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13" name="Oval 16"/>
            <p:cNvSpPr>
              <a:spLocks noChangeArrowheads="1"/>
            </p:cNvSpPr>
            <p:nvPr/>
          </p:nvSpPr>
          <p:spPr bwMode="auto">
            <a:xfrm>
              <a:off x="3356" y="1884"/>
              <a:ext cx="340" cy="340"/>
            </a:xfrm>
            <a:prstGeom prst="ellipse">
              <a:avLst/>
            </a:prstGeom>
            <a:solidFill>
              <a:srgbClr val="33CC33"/>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14" name="Oval 17"/>
            <p:cNvSpPr>
              <a:spLocks noChangeArrowheads="1"/>
            </p:cNvSpPr>
            <p:nvPr/>
          </p:nvSpPr>
          <p:spPr bwMode="auto">
            <a:xfrm>
              <a:off x="4303" y="934"/>
              <a:ext cx="567" cy="567"/>
            </a:xfrm>
            <a:prstGeom prst="ellipse">
              <a:avLst/>
            </a:prstGeom>
            <a:solidFill>
              <a:srgbClr val="E0489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15" name="Oval 18"/>
            <p:cNvSpPr>
              <a:spLocks noChangeArrowheads="1"/>
            </p:cNvSpPr>
            <p:nvPr/>
          </p:nvSpPr>
          <p:spPr bwMode="auto">
            <a:xfrm>
              <a:off x="3671" y="2165"/>
              <a:ext cx="340" cy="340"/>
            </a:xfrm>
            <a:prstGeom prst="ellipse">
              <a:avLst/>
            </a:prstGeom>
            <a:solidFill>
              <a:srgbClr val="7958A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16" name="Oval 19"/>
            <p:cNvSpPr>
              <a:spLocks noChangeArrowheads="1"/>
            </p:cNvSpPr>
            <p:nvPr/>
          </p:nvSpPr>
          <p:spPr bwMode="auto">
            <a:xfrm>
              <a:off x="3365" y="2361"/>
              <a:ext cx="227" cy="227"/>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17" name="Oval 20"/>
            <p:cNvSpPr>
              <a:spLocks noChangeArrowheads="1"/>
            </p:cNvSpPr>
            <p:nvPr/>
          </p:nvSpPr>
          <p:spPr bwMode="auto">
            <a:xfrm>
              <a:off x="4116" y="2224"/>
              <a:ext cx="227" cy="227"/>
            </a:xfrm>
            <a:prstGeom prst="ellipse">
              <a:avLst/>
            </a:prstGeom>
            <a:solidFill>
              <a:srgbClr val="FFCC33"/>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18" name="Oval 21"/>
            <p:cNvSpPr>
              <a:spLocks noChangeArrowheads="1"/>
            </p:cNvSpPr>
            <p:nvPr/>
          </p:nvSpPr>
          <p:spPr bwMode="auto">
            <a:xfrm>
              <a:off x="3691" y="2635"/>
              <a:ext cx="227" cy="227"/>
            </a:xfrm>
            <a:prstGeom prst="ellipse">
              <a:avLst/>
            </a:prstGeom>
            <a:solidFill>
              <a:srgbClr val="C0E7FA"/>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19" name="Oval 22"/>
            <p:cNvSpPr>
              <a:spLocks noChangeArrowheads="1"/>
            </p:cNvSpPr>
            <p:nvPr/>
          </p:nvSpPr>
          <p:spPr bwMode="auto">
            <a:xfrm>
              <a:off x="4018" y="2506"/>
              <a:ext cx="227" cy="227"/>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20" name="Oval 23"/>
            <p:cNvSpPr>
              <a:spLocks noChangeArrowheads="1"/>
            </p:cNvSpPr>
            <p:nvPr/>
          </p:nvSpPr>
          <p:spPr bwMode="auto">
            <a:xfrm>
              <a:off x="16" y="2326"/>
              <a:ext cx="907" cy="907"/>
            </a:xfrm>
            <a:prstGeom prst="ellipse">
              <a:avLst/>
            </a:prstGeom>
            <a:solidFill>
              <a:srgbClr val="2691B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21" name="Oval 24"/>
            <p:cNvSpPr>
              <a:spLocks noChangeArrowheads="1"/>
            </p:cNvSpPr>
            <p:nvPr/>
          </p:nvSpPr>
          <p:spPr bwMode="auto">
            <a:xfrm>
              <a:off x="923" y="3012"/>
              <a:ext cx="567" cy="567"/>
            </a:xfrm>
            <a:prstGeom prst="ellipse">
              <a:avLst/>
            </a:prstGeom>
            <a:solidFill>
              <a:srgbClr val="33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22" name="Oval 25"/>
            <p:cNvSpPr>
              <a:spLocks noChangeArrowheads="1"/>
            </p:cNvSpPr>
            <p:nvPr/>
          </p:nvSpPr>
          <p:spPr bwMode="auto">
            <a:xfrm>
              <a:off x="635" y="3278"/>
              <a:ext cx="227" cy="227"/>
            </a:xfrm>
            <a:prstGeom prst="ellipse">
              <a:avLst/>
            </a:prstGeom>
            <a:solidFill>
              <a:srgbClr val="FF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23" name="Oval 26"/>
            <p:cNvSpPr>
              <a:spLocks noChangeArrowheads="1"/>
            </p:cNvSpPr>
            <p:nvPr/>
          </p:nvSpPr>
          <p:spPr bwMode="auto">
            <a:xfrm>
              <a:off x="155" y="3332"/>
              <a:ext cx="340" cy="340"/>
            </a:xfrm>
            <a:prstGeom prst="ellipse">
              <a:avLst/>
            </a:prstGeom>
            <a:solidFill>
              <a:srgbClr val="33CC33"/>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24" name="Oval 27"/>
            <p:cNvSpPr>
              <a:spLocks noChangeArrowheads="1"/>
            </p:cNvSpPr>
            <p:nvPr/>
          </p:nvSpPr>
          <p:spPr bwMode="auto">
            <a:xfrm>
              <a:off x="470" y="3613"/>
              <a:ext cx="340" cy="340"/>
            </a:xfrm>
            <a:prstGeom prst="ellipse">
              <a:avLst/>
            </a:prstGeom>
            <a:solidFill>
              <a:srgbClr val="7958A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25" name="Oval 28"/>
            <p:cNvSpPr>
              <a:spLocks noChangeArrowheads="1"/>
            </p:cNvSpPr>
            <p:nvPr/>
          </p:nvSpPr>
          <p:spPr bwMode="auto">
            <a:xfrm>
              <a:off x="164" y="3809"/>
              <a:ext cx="227" cy="227"/>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26" name="Oval 29"/>
            <p:cNvSpPr>
              <a:spLocks noChangeArrowheads="1"/>
            </p:cNvSpPr>
            <p:nvPr/>
          </p:nvSpPr>
          <p:spPr bwMode="auto">
            <a:xfrm>
              <a:off x="915" y="3672"/>
              <a:ext cx="227" cy="227"/>
            </a:xfrm>
            <a:prstGeom prst="ellipse">
              <a:avLst/>
            </a:prstGeom>
            <a:solidFill>
              <a:srgbClr val="FFCC33"/>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27" name="Oval 30"/>
            <p:cNvSpPr>
              <a:spLocks noChangeArrowheads="1"/>
            </p:cNvSpPr>
            <p:nvPr/>
          </p:nvSpPr>
          <p:spPr bwMode="auto">
            <a:xfrm>
              <a:off x="490" y="4083"/>
              <a:ext cx="227" cy="227"/>
            </a:xfrm>
            <a:prstGeom prst="ellipse">
              <a:avLst/>
            </a:prstGeom>
            <a:solidFill>
              <a:srgbClr val="C0E7FA"/>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28" name="Oval 31"/>
            <p:cNvSpPr>
              <a:spLocks noChangeArrowheads="1"/>
            </p:cNvSpPr>
            <p:nvPr/>
          </p:nvSpPr>
          <p:spPr bwMode="auto">
            <a:xfrm>
              <a:off x="817" y="3954"/>
              <a:ext cx="227" cy="227"/>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29" name="Oval 32"/>
            <p:cNvSpPr>
              <a:spLocks noChangeArrowheads="1"/>
            </p:cNvSpPr>
            <p:nvPr/>
          </p:nvSpPr>
          <p:spPr bwMode="auto">
            <a:xfrm>
              <a:off x="1359" y="3498"/>
              <a:ext cx="907" cy="907"/>
            </a:xfrm>
            <a:prstGeom prst="ellipse">
              <a:avLst/>
            </a:prstGeom>
            <a:solidFill>
              <a:srgbClr val="2691B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30" name="Oval 33"/>
            <p:cNvSpPr>
              <a:spLocks noChangeArrowheads="1"/>
            </p:cNvSpPr>
            <p:nvPr/>
          </p:nvSpPr>
          <p:spPr bwMode="auto">
            <a:xfrm>
              <a:off x="2266" y="4184"/>
              <a:ext cx="567" cy="567"/>
            </a:xfrm>
            <a:prstGeom prst="ellipse">
              <a:avLst/>
            </a:prstGeom>
            <a:solidFill>
              <a:srgbClr val="33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31" name="Oval 34"/>
            <p:cNvSpPr>
              <a:spLocks noChangeArrowheads="1"/>
            </p:cNvSpPr>
            <p:nvPr/>
          </p:nvSpPr>
          <p:spPr bwMode="auto">
            <a:xfrm>
              <a:off x="1978" y="4450"/>
              <a:ext cx="227" cy="227"/>
            </a:xfrm>
            <a:prstGeom prst="ellipse">
              <a:avLst/>
            </a:prstGeom>
            <a:solidFill>
              <a:srgbClr val="FF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32" name="Oval 35"/>
            <p:cNvSpPr>
              <a:spLocks noChangeArrowheads="1"/>
            </p:cNvSpPr>
            <p:nvPr/>
          </p:nvSpPr>
          <p:spPr bwMode="auto">
            <a:xfrm>
              <a:off x="2445" y="3554"/>
              <a:ext cx="567" cy="567"/>
            </a:xfrm>
            <a:prstGeom prst="ellipse">
              <a:avLst/>
            </a:prstGeom>
            <a:solidFill>
              <a:srgbClr val="E0489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33" name="Oval 36"/>
            <p:cNvSpPr>
              <a:spLocks noChangeArrowheads="1"/>
            </p:cNvSpPr>
            <p:nvPr/>
          </p:nvSpPr>
          <p:spPr bwMode="auto">
            <a:xfrm>
              <a:off x="2959" y="2863"/>
              <a:ext cx="907" cy="907"/>
            </a:xfrm>
            <a:prstGeom prst="ellipse">
              <a:avLst/>
            </a:prstGeom>
            <a:solidFill>
              <a:srgbClr val="2691B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34" name="Oval 37"/>
            <p:cNvSpPr>
              <a:spLocks noChangeArrowheads="1"/>
            </p:cNvSpPr>
            <p:nvPr/>
          </p:nvSpPr>
          <p:spPr bwMode="auto">
            <a:xfrm>
              <a:off x="3866" y="3549"/>
              <a:ext cx="567" cy="567"/>
            </a:xfrm>
            <a:prstGeom prst="ellipse">
              <a:avLst/>
            </a:prstGeom>
            <a:solidFill>
              <a:srgbClr val="33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35" name="Oval 38"/>
            <p:cNvSpPr>
              <a:spLocks noChangeArrowheads="1"/>
            </p:cNvSpPr>
            <p:nvPr/>
          </p:nvSpPr>
          <p:spPr bwMode="auto">
            <a:xfrm>
              <a:off x="3578" y="3815"/>
              <a:ext cx="227" cy="227"/>
            </a:xfrm>
            <a:prstGeom prst="ellipse">
              <a:avLst/>
            </a:prstGeom>
            <a:solidFill>
              <a:srgbClr val="FF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36" name="Oval 39"/>
            <p:cNvSpPr>
              <a:spLocks noChangeArrowheads="1"/>
            </p:cNvSpPr>
            <p:nvPr/>
          </p:nvSpPr>
          <p:spPr bwMode="auto">
            <a:xfrm>
              <a:off x="3098" y="3869"/>
              <a:ext cx="340" cy="340"/>
            </a:xfrm>
            <a:prstGeom prst="ellipse">
              <a:avLst/>
            </a:prstGeom>
            <a:solidFill>
              <a:srgbClr val="33CC33"/>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37" name="Oval 40"/>
            <p:cNvSpPr>
              <a:spLocks noChangeArrowheads="1"/>
            </p:cNvSpPr>
            <p:nvPr/>
          </p:nvSpPr>
          <p:spPr bwMode="auto">
            <a:xfrm>
              <a:off x="4045" y="2919"/>
              <a:ext cx="567" cy="567"/>
            </a:xfrm>
            <a:prstGeom prst="ellipse">
              <a:avLst/>
            </a:prstGeom>
            <a:solidFill>
              <a:srgbClr val="E0489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38" name="Oval 41"/>
            <p:cNvSpPr>
              <a:spLocks noChangeArrowheads="1"/>
            </p:cNvSpPr>
            <p:nvPr/>
          </p:nvSpPr>
          <p:spPr bwMode="auto">
            <a:xfrm>
              <a:off x="3413" y="4150"/>
              <a:ext cx="340" cy="340"/>
            </a:xfrm>
            <a:prstGeom prst="ellipse">
              <a:avLst/>
            </a:prstGeom>
            <a:solidFill>
              <a:srgbClr val="7958A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39" name="Oval 42"/>
            <p:cNvSpPr>
              <a:spLocks noChangeArrowheads="1"/>
            </p:cNvSpPr>
            <p:nvPr/>
          </p:nvSpPr>
          <p:spPr bwMode="auto">
            <a:xfrm>
              <a:off x="3107" y="4346"/>
              <a:ext cx="227" cy="227"/>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40" name="Oval 43"/>
            <p:cNvSpPr>
              <a:spLocks noChangeArrowheads="1"/>
            </p:cNvSpPr>
            <p:nvPr/>
          </p:nvSpPr>
          <p:spPr bwMode="auto">
            <a:xfrm>
              <a:off x="3858" y="4209"/>
              <a:ext cx="227" cy="227"/>
            </a:xfrm>
            <a:prstGeom prst="ellipse">
              <a:avLst/>
            </a:prstGeom>
            <a:solidFill>
              <a:srgbClr val="FFCC33"/>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41" name="Oval 44"/>
            <p:cNvSpPr>
              <a:spLocks noChangeArrowheads="1"/>
            </p:cNvSpPr>
            <p:nvPr/>
          </p:nvSpPr>
          <p:spPr bwMode="auto">
            <a:xfrm>
              <a:off x="4571" y="2062"/>
              <a:ext cx="907" cy="907"/>
            </a:xfrm>
            <a:prstGeom prst="ellipse">
              <a:avLst/>
            </a:prstGeom>
            <a:solidFill>
              <a:srgbClr val="2691B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42" name="Oval 45"/>
            <p:cNvSpPr>
              <a:spLocks noChangeArrowheads="1"/>
            </p:cNvSpPr>
            <p:nvPr/>
          </p:nvSpPr>
          <p:spPr bwMode="auto">
            <a:xfrm>
              <a:off x="5478" y="2748"/>
              <a:ext cx="567" cy="567"/>
            </a:xfrm>
            <a:prstGeom prst="ellipse">
              <a:avLst/>
            </a:prstGeom>
            <a:solidFill>
              <a:srgbClr val="33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43" name="Oval 46"/>
            <p:cNvSpPr>
              <a:spLocks noChangeArrowheads="1"/>
            </p:cNvSpPr>
            <p:nvPr/>
          </p:nvSpPr>
          <p:spPr bwMode="auto">
            <a:xfrm>
              <a:off x="5190" y="3014"/>
              <a:ext cx="227" cy="227"/>
            </a:xfrm>
            <a:prstGeom prst="ellipse">
              <a:avLst/>
            </a:prstGeom>
            <a:solidFill>
              <a:srgbClr val="FF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44" name="Oval 47"/>
            <p:cNvSpPr>
              <a:spLocks noChangeArrowheads="1"/>
            </p:cNvSpPr>
            <p:nvPr/>
          </p:nvSpPr>
          <p:spPr bwMode="auto">
            <a:xfrm>
              <a:off x="4710" y="3068"/>
              <a:ext cx="340" cy="340"/>
            </a:xfrm>
            <a:prstGeom prst="ellipse">
              <a:avLst/>
            </a:prstGeom>
            <a:solidFill>
              <a:srgbClr val="33CC33"/>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45" name="Oval 48"/>
            <p:cNvSpPr>
              <a:spLocks noChangeArrowheads="1"/>
            </p:cNvSpPr>
            <p:nvPr/>
          </p:nvSpPr>
          <p:spPr bwMode="auto">
            <a:xfrm>
              <a:off x="5657" y="2118"/>
              <a:ext cx="567" cy="567"/>
            </a:xfrm>
            <a:prstGeom prst="ellipse">
              <a:avLst/>
            </a:prstGeom>
            <a:solidFill>
              <a:srgbClr val="E0489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46" name="Oval 49"/>
            <p:cNvSpPr>
              <a:spLocks noChangeArrowheads="1"/>
            </p:cNvSpPr>
            <p:nvPr/>
          </p:nvSpPr>
          <p:spPr bwMode="auto">
            <a:xfrm>
              <a:off x="5025" y="3349"/>
              <a:ext cx="340" cy="340"/>
            </a:xfrm>
            <a:prstGeom prst="ellipse">
              <a:avLst/>
            </a:prstGeom>
            <a:solidFill>
              <a:srgbClr val="7958A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47" name="Oval 50"/>
            <p:cNvSpPr>
              <a:spLocks noChangeArrowheads="1"/>
            </p:cNvSpPr>
            <p:nvPr/>
          </p:nvSpPr>
          <p:spPr bwMode="auto">
            <a:xfrm>
              <a:off x="4719" y="3545"/>
              <a:ext cx="227" cy="227"/>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48" name="Oval 51"/>
            <p:cNvSpPr>
              <a:spLocks noChangeArrowheads="1"/>
            </p:cNvSpPr>
            <p:nvPr/>
          </p:nvSpPr>
          <p:spPr bwMode="auto">
            <a:xfrm>
              <a:off x="5470" y="3408"/>
              <a:ext cx="227" cy="227"/>
            </a:xfrm>
            <a:prstGeom prst="ellipse">
              <a:avLst/>
            </a:prstGeom>
            <a:solidFill>
              <a:srgbClr val="FFCC33"/>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49" name="Oval 52"/>
            <p:cNvSpPr>
              <a:spLocks noChangeArrowheads="1"/>
            </p:cNvSpPr>
            <p:nvPr/>
          </p:nvSpPr>
          <p:spPr bwMode="auto">
            <a:xfrm>
              <a:off x="5045" y="3819"/>
              <a:ext cx="227" cy="227"/>
            </a:xfrm>
            <a:prstGeom prst="ellipse">
              <a:avLst/>
            </a:prstGeom>
            <a:solidFill>
              <a:srgbClr val="C0E7FA"/>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50" name="Oval 53"/>
            <p:cNvSpPr>
              <a:spLocks noChangeArrowheads="1"/>
            </p:cNvSpPr>
            <p:nvPr/>
          </p:nvSpPr>
          <p:spPr bwMode="auto">
            <a:xfrm>
              <a:off x="5372" y="3690"/>
              <a:ext cx="227" cy="227"/>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51" name="Oval 54"/>
            <p:cNvSpPr>
              <a:spLocks noChangeArrowheads="1"/>
            </p:cNvSpPr>
            <p:nvPr/>
          </p:nvSpPr>
          <p:spPr bwMode="auto">
            <a:xfrm>
              <a:off x="-174" y="-69"/>
              <a:ext cx="567" cy="567"/>
            </a:xfrm>
            <a:prstGeom prst="ellipse">
              <a:avLst/>
            </a:prstGeom>
            <a:solidFill>
              <a:srgbClr val="33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52" name="Oval 55"/>
            <p:cNvSpPr>
              <a:spLocks noChangeArrowheads="1"/>
            </p:cNvSpPr>
            <p:nvPr/>
          </p:nvSpPr>
          <p:spPr bwMode="auto">
            <a:xfrm>
              <a:off x="-182" y="591"/>
              <a:ext cx="227" cy="227"/>
            </a:xfrm>
            <a:prstGeom prst="ellipse">
              <a:avLst/>
            </a:prstGeom>
            <a:solidFill>
              <a:srgbClr val="FFCC33"/>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53" name="Oval 56"/>
            <p:cNvSpPr>
              <a:spLocks noChangeArrowheads="1"/>
            </p:cNvSpPr>
            <p:nvPr/>
          </p:nvSpPr>
          <p:spPr bwMode="auto">
            <a:xfrm>
              <a:off x="-280" y="873"/>
              <a:ext cx="227" cy="227"/>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54" name="Oval 57"/>
            <p:cNvSpPr>
              <a:spLocks noChangeArrowheads="1"/>
            </p:cNvSpPr>
            <p:nvPr/>
          </p:nvSpPr>
          <p:spPr bwMode="auto">
            <a:xfrm>
              <a:off x="963" y="-205"/>
              <a:ext cx="340" cy="340"/>
            </a:xfrm>
            <a:prstGeom prst="ellipse">
              <a:avLst/>
            </a:prstGeom>
            <a:solidFill>
              <a:srgbClr val="7958A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55" name="Oval 58"/>
            <p:cNvSpPr>
              <a:spLocks noChangeArrowheads="1"/>
            </p:cNvSpPr>
            <p:nvPr/>
          </p:nvSpPr>
          <p:spPr bwMode="auto">
            <a:xfrm>
              <a:off x="657" y="-9"/>
              <a:ext cx="227" cy="227"/>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56" name="Oval 59"/>
            <p:cNvSpPr>
              <a:spLocks noChangeArrowheads="1"/>
            </p:cNvSpPr>
            <p:nvPr/>
          </p:nvSpPr>
          <p:spPr bwMode="auto">
            <a:xfrm>
              <a:off x="1408" y="-146"/>
              <a:ext cx="227" cy="227"/>
            </a:xfrm>
            <a:prstGeom prst="ellipse">
              <a:avLst/>
            </a:prstGeom>
            <a:solidFill>
              <a:srgbClr val="FFCC33"/>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57" name="Oval 60"/>
            <p:cNvSpPr>
              <a:spLocks noChangeArrowheads="1"/>
            </p:cNvSpPr>
            <p:nvPr/>
          </p:nvSpPr>
          <p:spPr bwMode="auto">
            <a:xfrm>
              <a:off x="983" y="265"/>
              <a:ext cx="227" cy="227"/>
            </a:xfrm>
            <a:prstGeom prst="ellipse">
              <a:avLst/>
            </a:prstGeom>
            <a:solidFill>
              <a:srgbClr val="C0E7FA"/>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58" name="Oval 61"/>
            <p:cNvSpPr>
              <a:spLocks noChangeArrowheads="1"/>
            </p:cNvSpPr>
            <p:nvPr/>
          </p:nvSpPr>
          <p:spPr bwMode="auto">
            <a:xfrm>
              <a:off x="1310" y="136"/>
              <a:ext cx="227" cy="227"/>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59" name="Oval 62"/>
            <p:cNvSpPr>
              <a:spLocks noChangeArrowheads="1"/>
            </p:cNvSpPr>
            <p:nvPr/>
          </p:nvSpPr>
          <p:spPr bwMode="auto">
            <a:xfrm>
              <a:off x="-420" y="1840"/>
              <a:ext cx="567" cy="567"/>
            </a:xfrm>
            <a:prstGeom prst="ellipse">
              <a:avLst/>
            </a:prstGeom>
            <a:solidFill>
              <a:srgbClr val="33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60" name="Oval 63"/>
            <p:cNvSpPr>
              <a:spLocks noChangeArrowheads="1"/>
            </p:cNvSpPr>
            <p:nvPr/>
          </p:nvSpPr>
          <p:spPr bwMode="auto">
            <a:xfrm>
              <a:off x="-241" y="1210"/>
              <a:ext cx="567" cy="567"/>
            </a:xfrm>
            <a:prstGeom prst="ellipse">
              <a:avLst/>
            </a:prstGeom>
            <a:solidFill>
              <a:srgbClr val="E0489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61" name="Oval 64"/>
            <p:cNvSpPr>
              <a:spLocks noChangeArrowheads="1"/>
            </p:cNvSpPr>
            <p:nvPr/>
          </p:nvSpPr>
          <p:spPr bwMode="auto">
            <a:xfrm>
              <a:off x="-428" y="2500"/>
              <a:ext cx="227" cy="227"/>
            </a:xfrm>
            <a:prstGeom prst="ellipse">
              <a:avLst/>
            </a:prstGeom>
            <a:solidFill>
              <a:srgbClr val="FFCC33"/>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62" name="Oval 65"/>
            <p:cNvSpPr>
              <a:spLocks noChangeArrowheads="1"/>
            </p:cNvSpPr>
            <p:nvPr/>
          </p:nvSpPr>
          <p:spPr bwMode="auto">
            <a:xfrm>
              <a:off x="266" y="451"/>
              <a:ext cx="907" cy="907"/>
            </a:xfrm>
            <a:prstGeom prst="ellipse">
              <a:avLst/>
            </a:prstGeom>
            <a:solidFill>
              <a:srgbClr val="2691B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63" name="Oval 66"/>
            <p:cNvSpPr>
              <a:spLocks noChangeArrowheads="1"/>
            </p:cNvSpPr>
            <p:nvPr/>
          </p:nvSpPr>
          <p:spPr bwMode="auto">
            <a:xfrm>
              <a:off x="885" y="1403"/>
              <a:ext cx="227" cy="227"/>
            </a:xfrm>
            <a:prstGeom prst="ellipse">
              <a:avLst/>
            </a:prstGeom>
            <a:solidFill>
              <a:srgbClr val="FF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64" name="Oval 67"/>
            <p:cNvSpPr>
              <a:spLocks noChangeArrowheads="1"/>
            </p:cNvSpPr>
            <p:nvPr/>
          </p:nvSpPr>
          <p:spPr bwMode="auto">
            <a:xfrm>
              <a:off x="405" y="1457"/>
              <a:ext cx="340" cy="340"/>
            </a:xfrm>
            <a:prstGeom prst="ellipse">
              <a:avLst/>
            </a:prstGeom>
            <a:solidFill>
              <a:srgbClr val="33CC33"/>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65" name="Oval 68"/>
            <p:cNvSpPr>
              <a:spLocks noChangeArrowheads="1"/>
            </p:cNvSpPr>
            <p:nvPr/>
          </p:nvSpPr>
          <p:spPr bwMode="auto">
            <a:xfrm>
              <a:off x="1352" y="507"/>
              <a:ext cx="567" cy="567"/>
            </a:xfrm>
            <a:prstGeom prst="ellipse">
              <a:avLst/>
            </a:prstGeom>
            <a:solidFill>
              <a:srgbClr val="E0489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66" name="Oval 69"/>
            <p:cNvSpPr>
              <a:spLocks noChangeArrowheads="1"/>
            </p:cNvSpPr>
            <p:nvPr/>
          </p:nvSpPr>
          <p:spPr bwMode="auto">
            <a:xfrm>
              <a:off x="720" y="1738"/>
              <a:ext cx="340" cy="340"/>
            </a:xfrm>
            <a:prstGeom prst="ellipse">
              <a:avLst/>
            </a:prstGeom>
            <a:solidFill>
              <a:srgbClr val="7958A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67" name="Oval 70"/>
            <p:cNvSpPr>
              <a:spLocks noChangeArrowheads="1"/>
            </p:cNvSpPr>
            <p:nvPr/>
          </p:nvSpPr>
          <p:spPr bwMode="auto">
            <a:xfrm>
              <a:off x="414" y="1934"/>
              <a:ext cx="227" cy="227"/>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68" name="Oval 71"/>
            <p:cNvSpPr>
              <a:spLocks noChangeArrowheads="1"/>
            </p:cNvSpPr>
            <p:nvPr/>
          </p:nvSpPr>
          <p:spPr bwMode="auto">
            <a:xfrm>
              <a:off x="740" y="2208"/>
              <a:ext cx="227" cy="227"/>
            </a:xfrm>
            <a:prstGeom prst="ellipse">
              <a:avLst/>
            </a:prstGeom>
            <a:solidFill>
              <a:srgbClr val="C0E7FA"/>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69" name="Oval 72"/>
            <p:cNvSpPr>
              <a:spLocks noChangeArrowheads="1"/>
            </p:cNvSpPr>
            <p:nvPr/>
          </p:nvSpPr>
          <p:spPr bwMode="auto">
            <a:xfrm>
              <a:off x="1863" y="-307"/>
              <a:ext cx="907" cy="907"/>
            </a:xfrm>
            <a:prstGeom prst="ellipse">
              <a:avLst/>
            </a:prstGeom>
            <a:solidFill>
              <a:srgbClr val="2691B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70" name="Oval 73"/>
            <p:cNvSpPr>
              <a:spLocks noChangeArrowheads="1"/>
            </p:cNvSpPr>
            <p:nvPr/>
          </p:nvSpPr>
          <p:spPr bwMode="auto">
            <a:xfrm>
              <a:off x="2770" y="379"/>
              <a:ext cx="567" cy="567"/>
            </a:xfrm>
            <a:prstGeom prst="ellipse">
              <a:avLst/>
            </a:prstGeom>
            <a:solidFill>
              <a:srgbClr val="33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71" name="Oval 74"/>
            <p:cNvSpPr>
              <a:spLocks noChangeArrowheads="1"/>
            </p:cNvSpPr>
            <p:nvPr/>
          </p:nvSpPr>
          <p:spPr bwMode="auto">
            <a:xfrm>
              <a:off x="2482" y="645"/>
              <a:ext cx="227" cy="227"/>
            </a:xfrm>
            <a:prstGeom prst="ellipse">
              <a:avLst/>
            </a:prstGeom>
            <a:solidFill>
              <a:srgbClr val="FF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72" name="Oval 75"/>
            <p:cNvSpPr>
              <a:spLocks noChangeArrowheads="1"/>
            </p:cNvSpPr>
            <p:nvPr/>
          </p:nvSpPr>
          <p:spPr bwMode="auto">
            <a:xfrm>
              <a:off x="2002" y="699"/>
              <a:ext cx="340" cy="340"/>
            </a:xfrm>
            <a:prstGeom prst="ellipse">
              <a:avLst/>
            </a:prstGeom>
            <a:solidFill>
              <a:srgbClr val="33CC33"/>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73" name="Oval 76"/>
            <p:cNvSpPr>
              <a:spLocks noChangeArrowheads="1"/>
            </p:cNvSpPr>
            <p:nvPr/>
          </p:nvSpPr>
          <p:spPr bwMode="auto">
            <a:xfrm>
              <a:off x="2949" y="-251"/>
              <a:ext cx="567" cy="567"/>
            </a:xfrm>
            <a:prstGeom prst="ellipse">
              <a:avLst/>
            </a:prstGeom>
            <a:solidFill>
              <a:srgbClr val="E0489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74" name="Oval 77"/>
            <p:cNvSpPr>
              <a:spLocks noChangeArrowheads="1"/>
            </p:cNvSpPr>
            <p:nvPr/>
          </p:nvSpPr>
          <p:spPr bwMode="auto">
            <a:xfrm>
              <a:off x="2011" y="1176"/>
              <a:ext cx="227" cy="227"/>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75" name="Oval 78"/>
            <p:cNvSpPr>
              <a:spLocks noChangeArrowheads="1"/>
            </p:cNvSpPr>
            <p:nvPr/>
          </p:nvSpPr>
          <p:spPr bwMode="auto">
            <a:xfrm>
              <a:off x="2762" y="1039"/>
              <a:ext cx="227" cy="227"/>
            </a:xfrm>
            <a:prstGeom prst="ellipse">
              <a:avLst/>
            </a:prstGeom>
            <a:solidFill>
              <a:srgbClr val="FFCC33"/>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76" name="Oval 79"/>
            <p:cNvSpPr>
              <a:spLocks noChangeArrowheads="1"/>
            </p:cNvSpPr>
            <p:nvPr/>
          </p:nvSpPr>
          <p:spPr bwMode="auto">
            <a:xfrm>
              <a:off x="4818" y="153"/>
              <a:ext cx="907" cy="907"/>
            </a:xfrm>
            <a:prstGeom prst="ellipse">
              <a:avLst/>
            </a:prstGeom>
            <a:solidFill>
              <a:srgbClr val="2691B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77" name="Oval 80"/>
            <p:cNvSpPr>
              <a:spLocks noChangeArrowheads="1"/>
            </p:cNvSpPr>
            <p:nvPr/>
          </p:nvSpPr>
          <p:spPr bwMode="auto">
            <a:xfrm>
              <a:off x="5725" y="839"/>
              <a:ext cx="567" cy="567"/>
            </a:xfrm>
            <a:prstGeom prst="ellipse">
              <a:avLst/>
            </a:prstGeom>
            <a:solidFill>
              <a:srgbClr val="33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78" name="Oval 81"/>
            <p:cNvSpPr>
              <a:spLocks noChangeArrowheads="1"/>
            </p:cNvSpPr>
            <p:nvPr/>
          </p:nvSpPr>
          <p:spPr bwMode="auto">
            <a:xfrm>
              <a:off x="5437" y="1105"/>
              <a:ext cx="227" cy="227"/>
            </a:xfrm>
            <a:prstGeom prst="ellipse">
              <a:avLst/>
            </a:prstGeom>
            <a:solidFill>
              <a:srgbClr val="FF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79" name="Oval 82"/>
            <p:cNvSpPr>
              <a:spLocks noChangeArrowheads="1"/>
            </p:cNvSpPr>
            <p:nvPr/>
          </p:nvSpPr>
          <p:spPr bwMode="auto">
            <a:xfrm>
              <a:off x="4957" y="1159"/>
              <a:ext cx="340" cy="340"/>
            </a:xfrm>
            <a:prstGeom prst="ellipse">
              <a:avLst/>
            </a:prstGeom>
            <a:solidFill>
              <a:srgbClr val="33CC33"/>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80" name="Oval 83"/>
            <p:cNvSpPr>
              <a:spLocks noChangeArrowheads="1"/>
            </p:cNvSpPr>
            <p:nvPr/>
          </p:nvSpPr>
          <p:spPr bwMode="auto">
            <a:xfrm>
              <a:off x="5272" y="1440"/>
              <a:ext cx="340" cy="340"/>
            </a:xfrm>
            <a:prstGeom prst="ellipse">
              <a:avLst/>
            </a:prstGeom>
            <a:solidFill>
              <a:srgbClr val="7958A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81" name="Oval 84"/>
            <p:cNvSpPr>
              <a:spLocks noChangeArrowheads="1"/>
            </p:cNvSpPr>
            <p:nvPr/>
          </p:nvSpPr>
          <p:spPr bwMode="auto">
            <a:xfrm>
              <a:off x="4966" y="1636"/>
              <a:ext cx="227" cy="227"/>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82" name="Oval 85"/>
            <p:cNvSpPr>
              <a:spLocks noChangeArrowheads="1"/>
            </p:cNvSpPr>
            <p:nvPr/>
          </p:nvSpPr>
          <p:spPr bwMode="auto">
            <a:xfrm>
              <a:off x="5717" y="1499"/>
              <a:ext cx="227" cy="227"/>
            </a:xfrm>
            <a:prstGeom prst="ellipse">
              <a:avLst/>
            </a:prstGeom>
            <a:solidFill>
              <a:srgbClr val="FFCC33"/>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83" name="Oval 86"/>
            <p:cNvSpPr>
              <a:spLocks noChangeArrowheads="1"/>
            </p:cNvSpPr>
            <p:nvPr/>
          </p:nvSpPr>
          <p:spPr bwMode="auto">
            <a:xfrm>
              <a:off x="5292" y="1910"/>
              <a:ext cx="227" cy="227"/>
            </a:xfrm>
            <a:prstGeom prst="ellipse">
              <a:avLst/>
            </a:prstGeom>
            <a:solidFill>
              <a:srgbClr val="C0E7FA"/>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84" name="Oval 87"/>
            <p:cNvSpPr>
              <a:spLocks noChangeArrowheads="1"/>
            </p:cNvSpPr>
            <p:nvPr/>
          </p:nvSpPr>
          <p:spPr bwMode="auto">
            <a:xfrm>
              <a:off x="5619" y="1781"/>
              <a:ext cx="227" cy="227"/>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85" name="Oval 88"/>
            <p:cNvSpPr>
              <a:spLocks noChangeArrowheads="1"/>
            </p:cNvSpPr>
            <p:nvPr/>
          </p:nvSpPr>
          <p:spPr bwMode="auto">
            <a:xfrm>
              <a:off x="4366" y="-352"/>
              <a:ext cx="567" cy="567"/>
            </a:xfrm>
            <a:prstGeom prst="ellipse">
              <a:avLst/>
            </a:prstGeom>
            <a:solidFill>
              <a:srgbClr val="33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86" name="Oval 89"/>
            <p:cNvSpPr>
              <a:spLocks noChangeArrowheads="1"/>
            </p:cNvSpPr>
            <p:nvPr/>
          </p:nvSpPr>
          <p:spPr bwMode="auto">
            <a:xfrm>
              <a:off x="4078" y="-86"/>
              <a:ext cx="227" cy="227"/>
            </a:xfrm>
            <a:prstGeom prst="ellipse">
              <a:avLst/>
            </a:prstGeom>
            <a:solidFill>
              <a:srgbClr val="FF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87" name="Oval 90"/>
            <p:cNvSpPr>
              <a:spLocks noChangeArrowheads="1"/>
            </p:cNvSpPr>
            <p:nvPr/>
          </p:nvSpPr>
          <p:spPr bwMode="auto">
            <a:xfrm>
              <a:off x="3598" y="-32"/>
              <a:ext cx="340" cy="340"/>
            </a:xfrm>
            <a:prstGeom prst="ellipse">
              <a:avLst/>
            </a:prstGeom>
            <a:solidFill>
              <a:srgbClr val="33CC33"/>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88" name="Oval 91"/>
            <p:cNvSpPr>
              <a:spLocks noChangeArrowheads="1"/>
            </p:cNvSpPr>
            <p:nvPr/>
          </p:nvSpPr>
          <p:spPr bwMode="auto">
            <a:xfrm>
              <a:off x="3913" y="249"/>
              <a:ext cx="340" cy="340"/>
            </a:xfrm>
            <a:prstGeom prst="ellipse">
              <a:avLst/>
            </a:prstGeom>
            <a:solidFill>
              <a:srgbClr val="7958A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89" name="Oval 92"/>
            <p:cNvSpPr>
              <a:spLocks noChangeArrowheads="1"/>
            </p:cNvSpPr>
            <p:nvPr/>
          </p:nvSpPr>
          <p:spPr bwMode="auto">
            <a:xfrm>
              <a:off x="3607" y="445"/>
              <a:ext cx="227" cy="227"/>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90" name="Oval 93"/>
            <p:cNvSpPr>
              <a:spLocks noChangeArrowheads="1"/>
            </p:cNvSpPr>
            <p:nvPr/>
          </p:nvSpPr>
          <p:spPr bwMode="auto">
            <a:xfrm>
              <a:off x="4358" y="308"/>
              <a:ext cx="227" cy="227"/>
            </a:xfrm>
            <a:prstGeom prst="ellipse">
              <a:avLst/>
            </a:prstGeom>
            <a:solidFill>
              <a:srgbClr val="FFCC33"/>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91" name="Oval 94"/>
            <p:cNvSpPr>
              <a:spLocks noChangeArrowheads="1"/>
            </p:cNvSpPr>
            <p:nvPr/>
          </p:nvSpPr>
          <p:spPr bwMode="auto">
            <a:xfrm>
              <a:off x="3933" y="719"/>
              <a:ext cx="227" cy="227"/>
            </a:xfrm>
            <a:prstGeom prst="ellipse">
              <a:avLst/>
            </a:prstGeom>
            <a:solidFill>
              <a:srgbClr val="C0E7FA"/>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92" name="Oval 95"/>
            <p:cNvSpPr>
              <a:spLocks noChangeArrowheads="1"/>
            </p:cNvSpPr>
            <p:nvPr/>
          </p:nvSpPr>
          <p:spPr bwMode="auto">
            <a:xfrm>
              <a:off x="4260" y="590"/>
              <a:ext cx="227" cy="227"/>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93" name="Oval 96"/>
            <p:cNvSpPr>
              <a:spLocks noChangeArrowheads="1"/>
            </p:cNvSpPr>
            <p:nvPr/>
          </p:nvSpPr>
          <p:spPr bwMode="auto">
            <a:xfrm>
              <a:off x="4305" y="4068"/>
              <a:ext cx="907" cy="907"/>
            </a:xfrm>
            <a:prstGeom prst="ellipse">
              <a:avLst/>
            </a:prstGeom>
            <a:solidFill>
              <a:srgbClr val="2691B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94" name="Oval 97"/>
            <p:cNvSpPr>
              <a:spLocks noChangeArrowheads="1"/>
            </p:cNvSpPr>
            <p:nvPr/>
          </p:nvSpPr>
          <p:spPr bwMode="auto">
            <a:xfrm>
              <a:off x="5391" y="4124"/>
              <a:ext cx="567" cy="567"/>
            </a:xfrm>
            <a:prstGeom prst="ellipse">
              <a:avLst/>
            </a:prstGeom>
            <a:solidFill>
              <a:srgbClr val="E0489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95" name="Oval 98"/>
            <p:cNvSpPr>
              <a:spLocks noChangeArrowheads="1"/>
            </p:cNvSpPr>
            <p:nvPr/>
          </p:nvSpPr>
          <p:spPr bwMode="auto">
            <a:xfrm>
              <a:off x="5322" y="-330"/>
              <a:ext cx="227" cy="227"/>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96" name="Oval 99"/>
            <p:cNvSpPr>
              <a:spLocks noChangeArrowheads="1"/>
            </p:cNvSpPr>
            <p:nvPr/>
          </p:nvSpPr>
          <p:spPr bwMode="auto">
            <a:xfrm>
              <a:off x="5648" y="-56"/>
              <a:ext cx="227" cy="227"/>
            </a:xfrm>
            <a:prstGeom prst="ellipse">
              <a:avLst/>
            </a:prstGeom>
            <a:solidFill>
              <a:srgbClr val="C0E7FA"/>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grpSp>
      <p:sp>
        <p:nvSpPr>
          <p:cNvPr id="23554" name="Rectangle 2"/>
          <p:cNvSpPr>
            <a:spLocks noGrp="1" noChangeArrowheads="1"/>
          </p:cNvSpPr>
          <p:nvPr>
            <p:ph type="ctrTitle"/>
          </p:nvPr>
        </p:nvSpPr>
        <p:spPr>
          <a:xfrm>
            <a:off x="1860550" y="1763713"/>
            <a:ext cx="3087688" cy="3092450"/>
          </a:xfrm>
        </p:spPr>
        <p:txBody>
          <a:bodyPr anchorCtr="1"/>
          <a:lstStyle>
            <a:lvl1pPr>
              <a:defRPr sz="3200"/>
            </a:lvl1pPr>
          </a:lstStyle>
          <a:p>
            <a:pPr lvl="0"/>
            <a:r>
              <a:rPr lang="en-GB" noProof="0" smtClean="0"/>
              <a:t>Click to edit Master title style</a:t>
            </a:r>
          </a:p>
        </p:txBody>
      </p:sp>
      <p:sp>
        <p:nvSpPr>
          <p:cNvPr id="23555" name="Rectangle 3"/>
          <p:cNvSpPr>
            <a:spLocks noGrp="1" noChangeArrowheads="1"/>
          </p:cNvSpPr>
          <p:nvPr>
            <p:ph type="subTitle" idx="1"/>
          </p:nvPr>
        </p:nvSpPr>
        <p:spPr>
          <a:xfrm>
            <a:off x="4711700" y="4581525"/>
            <a:ext cx="1403350" cy="1435100"/>
          </a:xfrm>
        </p:spPr>
        <p:txBody>
          <a:bodyPr anchor="ctr" anchorCtr="1"/>
          <a:lstStyle>
            <a:lvl1pPr marL="0" indent="0" algn="ctr">
              <a:buFontTx/>
              <a:buNone/>
              <a:defRPr sz="1800"/>
            </a:lvl1pPr>
          </a:lstStyle>
          <a:p>
            <a:pPr lvl="0"/>
            <a:r>
              <a:rPr lang="en-GB" noProof="0" smtClean="0"/>
              <a:t>Click to edit Master subtitle style</a:t>
            </a:r>
          </a:p>
        </p:txBody>
      </p:sp>
      <p:sp>
        <p:nvSpPr>
          <p:cNvPr id="97" name="Rectangle 4"/>
          <p:cNvSpPr>
            <a:spLocks noGrp="1" noChangeArrowheads="1"/>
          </p:cNvSpPr>
          <p:nvPr>
            <p:ph type="dt" sz="half" idx="10"/>
          </p:nvPr>
        </p:nvSpPr>
        <p:spPr/>
        <p:txBody>
          <a:bodyPr/>
          <a:lstStyle>
            <a:lvl1pPr>
              <a:defRPr/>
            </a:lvl1pPr>
          </a:lstStyle>
          <a:p>
            <a:pPr>
              <a:defRPr/>
            </a:pPr>
            <a:endParaRPr lang="en-US"/>
          </a:p>
        </p:txBody>
      </p:sp>
      <p:sp>
        <p:nvSpPr>
          <p:cNvPr id="98" name="Rectangle 5"/>
          <p:cNvSpPr>
            <a:spLocks noGrp="1" noChangeArrowheads="1"/>
          </p:cNvSpPr>
          <p:nvPr>
            <p:ph type="ftr" sz="quarter" idx="11"/>
          </p:nvPr>
        </p:nvSpPr>
        <p:spPr/>
        <p:txBody>
          <a:bodyPr/>
          <a:lstStyle>
            <a:lvl1pPr>
              <a:defRPr/>
            </a:lvl1pPr>
          </a:lstStyle>
          <a:p>
            <a:pPr>
              <a:defRPr/>
            </a:pPr>
            <a:endParaRPr lang="en-US"/>
          </a:p>
        </p:txBody>
      </p:sp>
      <p:sp>
        <p:nvSpPr>
          <p:cNvPr id="99" name="Rectangle 6"/>
          <p:cNvSpPr>
            <a:spLocks noGrp="1" noChangeArrowheads="1"/>
          </p:cNvSpPr>
          <p:nvPr>
            <p:ph type="sldNum" sz="quarter" idx="12"/>
          </p:nvPr>
        </p:nvSpPr>
        <p:spPr/>
        <p:txBody>
          <a:bodyPr/>
          <a:lstStyle>
            <a:lvl1pPr>
              <a:defRPr smtClean="0"/>
            </a:lvl1pPr>
          </a:lstStyle>
          <a:p>
            <a:pPr>
              <a:defRPr/>
            </a:pPr>
            <a:fld id="{3AC65D9B-A390-47A6-91A1-5AE6C24892E6}" type="slidenum">
              <a:rPr lang="en-GB" altLang="en-US"/>
              <a:pPr>
                <a:defRPr/>
              </a:pPr>
              <a:t>‹Nº›</a:t>
            </a:fld>
            <a:endParaRPr lang="en-GB" altLang="en-US"/>
          </a:p>
        </p:txBody>
      </p:sp>
    </p:spTree>
    <p:extLst>
      <p:ext uri="{BB962C8B-B14F-4D97-AF65-F5344CB8AC3E}">
        <p14:creationId xmlns:p14="http://schemas.microsoft.com/office/powerpoint/2010/main" val="40920410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CDB7467-4A21-44C3-BC21-6BC90CBC8FD4}" type="slidenum">
              <a:rPr lang="en-GB" altLang="en-US"/>
              <a:pPr>
                <a:defRPr/>
              </a:pPr>
              <a:t>‹Nº›</a:t>
            </a:fld>
            <a:endParaRPr lang="en-GB" altLang="en-US"/>
          </a:p>
        </p:txBody>
      </p:sp>
    </p:spTree>
    <p:extLst>
      <p:ext uri="{BB962C8B-B14F-4D97-AF65-F5344CB8AC3E}">
        <p14:creationId xmlns:p14="http://schemas.microsoft.com/office/powerpoint/2010/main" val="41005442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154738" y="274638"/>
            <a:ext cx="189865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5545138"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9069083-2A45-49F6-A768-9663D9B8CE1E}" type="slidenum">
              <a:rPr lang="en-GB" altLang="en-US"/>
              <a:pPr>
                <a:defRPr/>
              </a:pPr>
              <a:t>‹Nº›</a:t>
            </a:fld>
            <a:endParaRPr lang="en-GB" altLang="en-US"/>
          </a:p>
        </p:txBody>
      </p:sp>
    </p:spTree>
    <p:extLst>
      <p:ext uri="{BB962C8B-B14F-4D97-AF65-F5344CB8AC3E}">
        <p14:creationId xmlns:p14="http://schemas.microsoft.com/office/powerpoint/2010/main" val="2420620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229475" cy="1143000"/>
          </a:xfrm>
        </p:spPr>
        <p:txBody>
          <a:bodyPr/>
          <a:lstStyle/>
          <a:p>
            <a:r>
              <a:rPr lang="en-US" smtClean="0"/>
              <a:t>Click to edit Master title style</a:t>
            </a:r>
            <a:endParaRPr lang="en-GB"/>
          </a:p>
        </p:txBody>
      </p:sp>
      <p:sp>
        <p:nvSpPr>
          <p:cNvPr id="3" name="Chart Placeholder 2"/>
          <p:cNvSpPr>
            <a:spLocks noGrp="1"/>
          </p:cNvSpPr>
          <p:nvPr>
            <p:ph type="chart" idx="1"/>
          </p:nvPr>
        </p:nvSpPr>
        <p:spPr>
          <a:xfrm>
            <a:off x="457200" y="1600200"/>
            <a:ext cx="7596188" cy="4525963"/>
          </a:xfrm>
        </p:spPr>
        <p:txBody>
          <a:bodyPr/>
          <a:lstStyle/>
          <a:p>
            <a:pPr lvl="0"/>
            <a:endParaRPr lang="en-GB"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05A0FCC-5312-4125-B8E7-01110E6C7CE1}" type="slidenum">
              <a:rPr lang="en-GB" altLang="en-US"/>
              <a:pPr>
                <a:defRPr/>
              </a:pPr>
              <a:t>‹Nº›</a:t>
            </a:fld>
            <a:endParaRPr lang="en-GB" altLang="en-US"/>
          </a:p>
        </p:txBody>
      </p:sp>
    </p:spTree>
    <p:extLst>
      <p:ext uri="{BB962C8B-B14F-4D97-AF65-F5344CB8AC3E}">
        <p14:creationId xmlns:p14="http://schemas.microsoft.com/office/powerpoint/2010/main" val="20002886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229475" cy="11430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457200" y="1600200"/>
            <a:ext cx="37211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330700" y="1600200"/>
            <a:ext cx="3722688"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49FAE98-0CA8-4697-9515-06D8AF7207BB}" type="slidenum">
              <a:rPr lang="en-GB" altLang="en-US"/>
              <a:pPr>
                <a:defRPr/>
              </a:pPr>
              <a:t>‹Nº›</a:t>
            </a:fld>
            <a:endParaRPr lang="en-GB" altLang="en-US"/>
          </a:p>
        </p:txBody>
      </p:sp>
    </p:spTree>
    <p:extLst>
      <p:ext uri="{BB962C8B-B14F-4D97-AF65-F5344CB8AC3E}">
        <p14:creationId xmlns:p14="http://schemas.microsoft.com/office/powerpoint/2010/main" val="35561079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CB6A5E6-3AA4-4429-B56A-BE23C96516E1}" type="slidenum">
              <a:rPr lang="en-GB" altLang="en-US"/>
              <a:pPr>
                <a:defRPr/>
              </a:pPr>
              <a:t>‹Nº›</a:t>
            </a:fld>
            <a:endParaRPr lang="en-GB" altLang="en-US"/>
          </a:p>
        </p:txBody>
      </p:sp>
    </p:spTree>
    <p:extLst>
      <p:ext uri="{BB962C8B-B14F-4D97-AF65-F5344CB8AC3E}">
        <p14:creationId xmlns:p14="http://schemas.microsoft.com/office/powerpoint/2010/main" val="20798620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304978D-2A9A-4D2A-A2AB-346F7B853676}" type="slidenum">
              <a:rPr lang="en-GB" altLang="en-US"/>
              <a:pPr>
                <a:defRPr/>
              </a:pPr>
              <a:t>‹Nº›</a:t>
            </a:fld>
            <a:endParaRPr lang="en-GB" altLang="en-US"/>
          </a:p>
        </p:txBody>
      </p:sp>
    </p:spTree>
    <p:extLst>
      <p:ext uri="{BB962C8B-B14F-4D97-AF65-F5344CB8AC3E}">
        <p14:creationId xmlns:p14="http://schemas.microsoft.com/office/powerpoint/2010/main" val="2870199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37211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330700" y="1600200"/>
            <a:ext cx="372268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76FA3D8-017E-4524-977B-1DAE70E813E2}" type="slidenum">
              <a:rPr lang="en-GB" altLang="en-US"/>
              <a:pPr>
                <a:defRPr/>
              </a:pPr>
              <a:t>‹Nº›</a:t>
            </a:fld>
            <a:endParaRPr lang="en-GB" altLang="en-US"/>
          </a:p>
        </p:txBody>
      </p:sp>
    </p:spTree>
    <p:extLst>
      <p:ext uri="{BB962C8B-B14F-4D97-AF65-F5344CB8AC3E}">
        <p14:creationId xmlns:p14="http://schemas.microsoft.com/office/powerpoint/2010/main" val="11028640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D15EB5E6-8616-4BD4-BE85-7FFE470337BD}" type="slidenum">
              <a:rPr lang="en-GB" altLang="en-US"/>
              <a:pPr>
                <a:defRPr/>
              </a:pPr>
              <a:t>‹Nº›</a:t>
            </a:fld>
            <a:endParaRPr lang="en-GB" altLang="en-US"/>
          </a:p>
        </p:txBody>
      </p:sp>
    </p:spTree>
    <p:extLst>
      <p:ext uri="{BB962C8B-B14F-4D97-AF65-F5344CB8AC3E}">
        <p14:creationId xmlns:p14="http://schemas.microsoft.com/office/powerpoint/2010/main" val="17452514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784C09E-DD15-413B-BD44-3DBE5FA99B73}" type="slidenum">
              <a:rPr lang="en-GB" altLang="en-US"/>
              <a:pPr>
                <a:defRPr/>
              </a:pPr>
              <a:t>‹Nº›</a:t>
            </a:fld>
            <a:endParaRPr lang="en-GB" altLang="en-US"/>
          </a:p>
        </p:txBody>
      </p:sp>
    </p:spTree>
    <p:extLst>
      <p:ext uri="{BB962C8B-B14F-4D97-AF65-F5344CB8AC3E}">
        <p14:creationId xmlns:p14="http://schemas.microsoft.com/office/powerpoint/2010/main" val="3291005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55B96081-41D3-4CD4-AA63-2F4FEA58AF1F}" type="slidenum">
              <a:rPr lang="en-GB" altLang="en-US"/>
              <a:pPr>
                <a:defRPr/>
              </a:pPr>
              <a:t>‹Nº›</a:t>
            </a:fld>
            <a:endParaRPr lang="en-GB" altLang="en-US"/>
          </a:p>
        </p:txBody>
      </p:sp>
    </p:spTree>
    <p:extLst>
      <p:ext uri="{BB962C8B-B14F-4D97-AF65-F5344CB8AC3E}">
        <p14:creationId xmlns:p14="http://schemas.microsoft.com/office/powerpoint/2010/main" val="4615162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CA3F23C-9323-45CE-BF68-A0C50A2B377D}" type="slidenum">
              <a:rPr lang="en-GB" altLang="en-US"/>
              <a:pPr>
                <a:defRPr/>
              </a:pPr>
              <a:t>‹Nº›</a:t>
            </a:fld>
            <a:endParaRPr lang="en-GB" altLang="en-US"/>
          </a:p>
        </p:txBody>
      </p:sp>
    </p:spTree>
    <p:extLst>
      <p:ext uri="{BB962C8B-B14F-4D97-AF65-F5344CB8AC3E}">
        <p14:creationId xmlns:p14="http://schemas.microsoft.com/office/powerpoint/2010/main" val="43365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E47636A-0F68-4664-8FB4-53290705130E}" type="slidenum">
              <a:rPr lang="en-GB" altLang="en-US"/>
              <a:pPr>
                <a:defRPr/>
              </a:pPr>
              <a:t>‹Nº›</a:t>
            </a:fld>
            <a:endParaRPr lang="en-GB" altLang="en-US"/>
          </a:p>
        </p:txBody>
      </p:sp>
    </p:spTree>
    <p:extLst>
      <p:ext uri="{BB962C8B-B14F-4D97-AF65-F5344CB8AC3E}">
        <p14:creationId xmlns:p14="http://schemas.microsoft.com/office/powerpoint/2010/main" val="4484058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Oval 7"/>
          <p:cNvSpPr>
            <a:spLocks noChangeArrowheads="1"/>
          </p:cNvSpPr>
          <p:nvPr userDrawn="1"/>
        </p:nvSpPr>
        <p:spPr bwMode="auto">
          <a:xfrm>
            <a:off x="8696325" y="4362450"/>
            <a:ext cx="900113" cy="900113"/>
          </a:xfrm>
          <a:prstGeom prst="ellipse">
            <a:avLst/>
          </a:prstGeom>
          <a:solidFill>
            <a:srgbClr val="33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1027" name="Oval 8"/>
          <p:cNvSpPr>
            <a:spLocks noChangeArrowheads="1"/>
          </p:cNvSpPr>
          <p:nvPr userDrawn="1"/>
        </p:nvSpPr>
        <p:spPr bwMode="auto">
          <a:xfrm>
            <a:off x="8239125" y="4784725"/>
            <a:ext cx="360363" cy="360363"/>
          </a:xfrm>
          <a:prstGeom prst="ellipse">
            <a:avLst/>
          </a:prstGeom>
          <a:solidFill>
            <a:srgbClr val="FF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1028" name="Oval 9"/>
          <p:cNvSpPr>
            <a:spLocks noChangeArrowheads="1"/>
          </p:cNvSpPr>
          <p:nvPr userDrawn="1"/>
        </p:nvSpPr>
        <p:spPr bwMode="auto">
          <a:xfrm>
            <a:off x="8980488" y="3362325"/>
            <a:ext cx="900112" cy="900113"/>
          </a:xfrm>
          <a:prstGeom prst="ellipse">
            <a:avLst/>
          </a:prstGeom>
          <a:solidFill>
            <a:srgbClr val="E0489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1029" name="Oval 10"/>
          <p:cNvSpPr>
            <a:spLocks noChangeArrowheads="1"/>
          </p:cNvSpPr>
          <p:nvPr userDrawn="1"/>
        </p:nvSpPr>
        <p:spPr bwMode="auto">
          <a:xfrm>
            <a:off x="7977188" y="5316538"/>
            <a:ext cx="539750" cy="539750"/>
          </a:xfrm>
          <a:prstGeom prst="ellipse">
            <a:avLst/>
          </a:prstGeom>
          <a:solidFill>
            <a:srgbClr val="7958A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1030" name="Oval 11"/>
          <p:cNvSpPr>
            <a:spLocks noChangeArrowheads="1"/>
          </p:cNvSpPr>
          <p:nvPr userDrawn="1"/>
        </p:nvSpPr>
        <p:spPr bwMode="auto">
          <a:xfrm>
            <a:off x="7491413" y="5627688"/>
            <a:ext cx="360362" cy="360362"/>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1031" name="Oval 12"/>
          <p:cNvSpPr>
            <a:spLocks noChangeArrowheads="1"/>
          </p:cNvSpPr>
          <p:nvPr userDrawn="1"/>
        </p:nvSpPr>
        <p:spPr bwMode="auto">
          <a:xfrm>
            <a:off x="8683625" y="5410200"/>
            <a:ext cx="360363" cy="360363"/>
          </a:xfrm>
          <a:prstGeom prst="ellipse">
            <a:avLst/>
          </a:prstGeom>
          <a:solidFill>
            <a:srgbClr val="FFCC33"/>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1032" name="Oval 13"/>
          <p:cNvSpPr>
            <a:spLocks noChangeArrowheads="1"/>
          </p:cNvSpPr>
          <p:nvPr userDrawn="1"/>
        </p:nvSpPr>
        <p:spPr bwMode="auto">
          <a:xfrm>
            <a:off x="8008938" y="6062663"/>
            <a:ext cx="360362" cy="360362"/>
          </a:xfrm>
          <a:prstGeom prst="ellipse">
            <a:avLst/>
          </a:prstGeom>
          <a:solidFill>
            <a:srgbClr val="C0E7FA"/>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1033" name="Oval 14"/>
          <p:cNvSpPr>
            <a:spLocks noChangeArrowheads="1"/>
          </p:cNvSpPr>
          <p:nvPr userDrawn="1"/>
        </p:nvSpPr>
        <p:spPr bwMode="auto">
          <a:xfrm>
            <a:off x="8528050" y="5857875"/>
            <a:ext cx="360363" cy="360363"/>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1034" name="Oval 15"/>
          <p:cNvSpPr>
            <a:spLocks noChangeArrowheads="1"/>
          </p:cNvSpPr>
          <p:nvPr userDrawn="1"/>
        </p:nvSpPr>
        <p:spPr bwMode="auto">
          <a:xfrm>
            <a:off x="7648575" y="242888"/>
            <a:ext cx="1439863" cy="1439862"/>
          </a:xfrm>
          <a:prstGeom prst="ellipse">
            <a:avLst/>
          </a:prstGeom>
          <a:solidFill>
            <a:srgbClr val="2691B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1035" name="Oval 16"/>
          <p:cNvSpPr>
            <a:spLocks noChangeArrowheads="1"/>
          </p:cNvSpPr>
          <p:nvPr userDrawn="1"/>
        </p:nvSpPr>
        <p:spPr bwMode="auto">
          <a:xfrm>
            <a:off x="9088438" y="1331913"/>
            <a:ext cx="900112" cy="900112"/>
          </a:xfrm>
          <a:prstGeom prst="ellipse">
            <a:avLst/>
          </a:prstGeom>
          <a:solidFill>
            <a:srgbClr val="33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1036" name="Oval 17"/>
          <p:cNvSpPr>
            <a:spLocks noChangeArrowheads="1"/>
          </p:cNvSpPr>
          <p:nvPr userDrawn="1"/>
        </p:nvSpPr>
        <p:spPr bwMode="auto">
          <a:xfrm>
            <a:off x="8631238" y="1754188"/>
            <a:ext cx="360362" cy="360362"/>
          </a:xfrm>
          <a:prstGeom prst="ellipse">
            <a:avLst/>
          </a:prstGeom>
          <a:solidFill>
            <a:srgbClr val="FF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1037" name="Oval 18"/>
          <p:cNvSpPr>
            <a:spLocks noChangeArrowheads="1"/>
          </p:cNvSpPr>
          <p:nvPr userDrawn="1"/>
        </p:nvSpPr>
        <p:spPr bwMode="auto">
          <a:xfrm>
            <a:off x="8369300" y="2286000"/>
            <a:ext cx="539750" cy="539750"/>
          </a:xfrm>
          <a:prstGeom prst="ellipse">
            <a:avLst/>
          </a:prstGeom>
          <a:solidFill>
            <a:srgbClr val="7958A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1038" name="Oval 19"/>
          <p:cNvSpPr>
            <a:spLocks noChangeArrowheads="1"/>
          </p:cNvSpPr>
          <p:nvPr userDrawn="1"/>
        </p:nvSpPr>
        <p:spPr bwMode="auto">
          <a:xfrm>
            <a:off x="9075738" y="2379663"/>
            <a:ext cx="360362" cy="360362"/>
          </a:xfrm>
          <a:prstGeom prst="ellipse">
            <a:avLst/>
          </a:prstGeom>
          <a:solidFill>
            <a:srgbClr val="FFCC33"/>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1039" name="Oval 20"/>
          <p:cNvSpPr>
            <a:spLocks noChangeArrowheads="1"/>
          </p:cNvSpPr>
          <p:nvPr userDrawn="1"/>
        </p:nvSpPr>
        <p:spPr bwMode="auto">
          <a:xfrm>
            <a:off x="8401050" y="3032125"/>
            <a:ext cx="360363" cy="360363"/>
          </a:xfrm>
          <a:prstGeom prst="ellipse">
            <a:avLst/>
          </a:prstGeom>
          <a:solidFill>
            <a:srgbClr val="C0E7FA"/>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1040" name="Oval 21"/>
          <p:cNvSpPr>
            <a:spLocks noChangeArrowheads="1"/>
          </p:cNvSpPr>
          <p:nvPr userDrawn="1"/>
        </p:nvSpPr>
        <p:spPr bwMode="auto">
          <a:xfrm>
            <a:off x="8920163" y="2827338"/>
            <a:ext cx="360362" cy="360362"/>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1041" name="Oval 22"/>
          <p:cNvSpPr>
            <a:spLocks noChangeArrowheads="1"/>
          </p:cNvSpPr>
          <p:nvPr userDrawn="1"/>
        </p:nvSpPr>
        <p:spPr bwMode="auto">
          <a:xfrm>
            <a:off x="6834188" y="6457950"/>
            <a:ext cx="1439862" cy="1439863"/>
          </a:xfrm>
          <a:prstGeom prst="ellipse">
            <a:avLst/>
          </a:prstGeom>
          <a:solidFill>
            <a:srgbClr val="2691B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1042" name="Oval 23"/>
          <p:cNvSpPr>
            <a:spLocks noChangeArrowheads="1"/>
          </p:cNvSpPr>
          <p:nvPr userDrawn="1"/>
        </p:nvSpPr>
        <p:spPr bwMode="auto">
          <a:xfrm>
            <a:off x="8558213" y="6546850"/>
            <a:ext cx="900112" cy="900113"/>
          </a:xfrm>
          <a:prstGeom prst="ellipse">
            <a:avLst/>
          </a:prstGeom>
          <a:solidFill>
            <a:srgbClr val="E0489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1043" name="Oval 24"/>
          <p:cNvSpPr>
            <a:spLocks noChangeArrowheads="1"/>
          </p:cNvSpPr>
          <p:nvPr userDrawn="1"/>
        </p:nvSpPr>
        <p:spPr bwMode="auto">
          <a:xfrm>
            <a:off x="8966200" y="-88900"/>
            <a:ext cx="360363" cy="360363"/>
          </a:xfrm>
          <a:prstGeom prst="ellipse">
            <a:avLst/>
          </a:prstGeom>
          <a:solidFill>
            <a:srgbClr val="C0E7FA"/>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1044" name="Rectangle 2"/>
          <p:cNvSpPr>
            <a:spLocks noGrp="1" noChangeArrowheads="1"/>
          </p:cNvSpPr>
          <p:nvPr>
            <p:ph type="title"/>
          </p:nvPr>
        </p:nvSpPr>
        <p:spPr bwMode="auto">
          <a:xfrm>
            <a:off x="457200" y="274638"/>
            <a:ext cx="7229475"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smtClean="0"/>
              <a:t>Click to edit Master title style</a:t>
            </a:r>
          </a:p>
        </p:txBody>
      </p:sp>
      <p:sp>
        <p:nvSpPr>
          <p:cNvPr id="1045" name="Rectangle 3"/>
          <p:cNvSpPr>
            <a:spLocks noGrp="1" noChangeArrowheads="1"/>
          </p:cNvSpPr>
          <p:nvPr>
            <p:ph type="body" idx="1"/>
          </p:nvPr>
        </p:nvSpPr>
        <p:spPr bwMode="auto">
          <a:xfrm>
            <a:off x="457200" y="1600200"/>
            <a:ext cx="7596188"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2"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baseline="0">
                <a:latin typeface="Arial" charset="0"/>
              </a:defRPr>
            </a:lvl1pPr>
          </a:lstStyle>
          <a:p>
            <a:pPr>
              <a:defRPr/>
            </a:pPr>
            <a:endParaRPr lang="en-US"/>
          </a:p>
        </p:txBody>
      </p:sp>
      <p:sp>
        <p:nvSpPr>
          <p:cNvPr id="3"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baseline="0">
                <a:latin typeface="Arial" charset="0"/>
              </a:defRPr>
            </a:lvl1pPr>
          </a:lstStyle>
          <a:p>
            <a:pPr>
              <a:defRPr/>
            </a:pPr>
            <a:endParaRPr lang="en-US"/>
          </a:p>
        </p:txBody>
      </p:sp>
      <p:sp>
        <p:nvSpPr>
          <p:cNvPr id="4"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baseline="0" smtClean="0"/>
            </a:lvl1pPr>
          </a:lstStyle>
          <a:p>
            <a:pPr>
              <a:defRPr/>
            </a:pPr>
            <a:fld id="{25F52A2F-2CC8-4527-8906-34E9932ED67C}" type="slidenum">
              <a:rPr lang="en-GB" altLang="en-US"/>
              <a:pPr>
                <a:defRPr/>
              </a:pPr>
              <a:t>‹Nº›</a:t>
            </a:fld>
            <a:endParaRPr lang="en-GB" altLang="en-US"/>
          </a:p>
        </p:txBody>
      </p:sp>
    </p:spTree>
  </p:cSld>
  <p:clrMap bg1="lt1" tx1="dk1" bg2="lt2" tx2="dk2" accent1="accent1" accent2="accent2" accent3="accent3" accent4="accent4" accent5="accent5" accent6="accent6" hlink="hlink" folHlink="folHlink"/>
  <p:sldLayoutIdLst>
    <p:sldLayoutId id="2147483731" r:id="rId1"/>
    <p:sldLayoutId id="2147483719" r:id="rId2"/>
    <p:sldLayoutId id="2147483720" r:id="rId3"/>
    <p:sldLayoutId id="2147483721" r:id="rId4"/>
    <p:sldLayoutId id="2147483722" r:id="rId5"/>
    <p:sldLayoutId id="2147483723" r:id="rId6"/>
    <p:sldLayoutId id="2147483724" r:id="rId7"/>
    <p:sldLayoutId id="2147483725" r:id="rId8"/>
    <p:sldLayoutId id="2147483726" r:id="rId9"/>
    <p:sldLayoutId id="2147483727" r:id="rId10"/>
    <p:sldLayoutId id="2147483728" r:id="rId11"/>
    <p:sldLayoutId id="2147483729" r:id="rId12"/>
    <p:sldLayoutId id="2147483730"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1678675" y="1624013"/>
            <a:ext cx="3370997" cy="3092450"/>
          </a:xfrm>
        </p:spPr>
        <p:txBody>
          <a:bodyPr/>
          <a:lstStyle/>
          <a:p>
            <a:pPr eaLnBrk="1" hangingPunct="1"/>
            <a:r>
              <a:rPr lang="en-GB" altLang="en-US" sz="4000" b="1" dirty="0" smtClean="0">
                <a:solidFill>
                  <a:schemeClr val="bg1"/>
                </a:solidFill>
              </a:rPr>
              <a:t>MAKING QUESTIONS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fade">
                                      <p:cBhvr>
                                        <p:cTn id="7" dur="1000"/>
                                        <p:tgtEl>
                                          <p:spTgt spid="4098"/>
                                        </p:tgtEl>
                                      </p:cBhvr>
                                    </p:animEffect>
                                    <p:anim calcmode="lin" valueType="num">
                                      <p:cBhvr>
                                        <p:cTn id="8" dur="1000" fill="hold"/>
                                        <p:tgtEl>
                                          <p:spTgt spid="4098"/>
                                        </p:tgtEl>
                                        <p:attrNameLst>
                                          <p:attrName>ppt_x</p:attrName>
                                        </p:attrNameLst>
                                      </p:cBhvr>
                                      <p:tavLst>
                                        <p:tav tm="0">
                                          <p:val>
                                            <p:strVal val="#ppt_x"/>
                                          </p:val>
                                        </p:tav>
                                        <p:tav tm="100000">
                                          <p:val>
                                            <p:strVal val="#ppt_x"/>
                                          </p:val>
                                        </p:tav>
                                      </p:tavLst>
                                    </p:anim>
                                    <p:anim calcmode="lin" valueType="num">
                                      <p:cBhvr>
                                        <p:cTn id="9" dur="1000" fill="hold"/>
                                        <p:tgtEl>
                                          <p:spTgt spid="409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25689" y="2857500"/>
            <a:ext cx="7229475" cy="1143000"/>
          </a:xfrm>
        </p:spPr>
        <p:txBody>
          <a:bodyPr/>
          <a:lstStyle/>
          <a:p>
            <a:r>
              <a:rPr lang="es-MX" b="1" dirty="0" err="1" smtClean="0"/>
              <a:t>They</a:t>
            </a:r>
            <a:r>
              <a:rPr lang="es-MX" b="1" dirty="0" smtClean="0"/>
              <a:t> </a:t>
            </a:r>
            <a:r>
              <a:rPr lang="es-MX" b="1" dirty="0" err="1" smtClean="0"/>
              <a:t>have</a:t>
            </a:r>
            <a:r>
              <a:rPr lang="es-MX" b="1" dirty="0" smtClean="0"/>
              <a:t> NO </a:t>
            </a:r>
            <a:r>
              <a:rPr lang="es-MX" b="1"/>
              <a:t>O</a:t>
            </a:r>
            <a:r>
              <a:rPr lang="es-MX" b="1" smtClean="0"/>
              <a:t>bject</a:t>
            </a:r>
            <a:r>
              <a:rPr lang="es-MX" b="1" dirty="0"/>
              <a:t>!</a:t>
            </a:r>
            <a:endParaRPr lang="es-HN" b="1" dirty="0"/>
          </a:p>
        </p:txBody>
      </p:sp>
    </p:spTree>
    <p:extLst>
      <p:ext uri="{BB962C8B-B14F-4D97-AF65-F5344CB8AC3E}">
        <p14:creationId xmlns:p14="http://schemas.microsoft.com/office/powerpoint/2010/main" val="15489579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a 3"/>
          <p:cNvGraphicFramePr>
            <a:graphicFrameLocks noGrp="1"/>
          </p:cNvGraphicFramePr>
          <p:nvPr>
            <p:extLst>
              <p:ext uri="{D42A27DB-BD31-4B8C-83A1-F6EECF244321}">
                <p14:modId xmlns:p14="http://schemas.microsoft.com/office/powerpoint/2010/main" val="882566260"/>
              </p:ext>
            </p:extLst>
          </p:nvPr>
        </p:nvGraphicFramePr>
        <p:xfrm>
          <a:off x="545910" y="2365989"/>
          <a:ext cx="7683690" cy="1428088"/>
        </p:xfrm>
        <a:graphic>
          <a:graphicData uri="http://schemas.openxmlformats.org/drawingml/2006/table">
            <a:tbl>
              <a:tblPr firstRow="1" bandRow="1">
                <a:tableStyleId>{16D9F66E-5EB9-4882-86FB-DCBF35E3C3E4}</a:tableStyleId>
              </a:tblPr>
              <a:tblGrid>
                <a:gridCol w="2561230">
                  <a:extLst>
                    <a:ext uri="{9D8B030D-6E8A-4147-A177-3AD203B41FA5}">
                      <a16:colId xmlns:a16="http://schemas.microsoft.com/office/drawing/2014/main" val="20000"/>
                    </a:ext>
                  </a:extLst>
                </a:gridCol>
                <a:gridCol w="2561230">
                  <a:extLst>
                    <a:ext uri="{9D8B030D-6E8A-4147-A177-3AD203B41FA5}">
                      <a16:colId xmlns:a16="http://schemas.microsoft.com/office/drawing/2014/main" val="20001"/>
                    </a:ext>
                  </a:extLst>
                </a:gridCol>
                <a:gridCol w="2561230">
                  <a:extLst>
                    <a:ext uri="{9D8B030D-6E8A-4147-A177-3AD203B41FA5}">
                      <a16:colId xmlns:a16="http://schemas.microsoft.com/office/drawing/2014/main" val="20002"/>
                    </a:ext>
                  </a:extLst>
                </a:gridCol>
              </a:tblGrid>
              <a:tr h="714044">
                <a:tc>
                  <a:txBody>
                    <a:bodyPr/>
                    <a:lstStyle/>
                    <a:p>
                      <a:pPr algn="ctr"/>
                      <a:r>
                        <a:rPr lang="es-MX" sz="2500" dirty="0" smtClean="0"/>
                        <a:t>WH-</a:t>
                      </a:r>
                      <a:r>
                        <a:rPr lang="es-MX" sz="2500" dirty="0" err="1" smtClean="0"/>
                        <a:t>word</a:t>
                      </a:r>
                      <a:endParaRPr lang="es-HN" sz="2500" dirty="0"/>
                    </a:p>
                  </a:txBody>
                  <a:tcPr/>
                </a:tc>
                <a:tc>
                  <a:txBody>
                    <a:bodyPr/>
                    <a:lstStyle/>
                    <a:p>
                      <a:pPr algn="ctr"/>
                      <a:r>
                        <a:rPr lang="es-MX" sz="2500" dirty="0" err="1" smtClean="0"/>
                        <a:t>verb</a:t>
                      </a:r>
                      <a:endParaRPr lang="es-HN" sz="2500" dirty="0"/>
                    </a:p>
                  </a:txBody>
                  <a:tcPr/>
                </a:tc>
                <a:tc>
                  <a:txBody>
                    <a:bodyPr/>
                    <a:lstStyle/>
                    <a:p>
                      <a:pPr algn="ctr"/>
                      <a:r>
                        <a:rPr lang="es-MX" sz="2500" dirty="0" err="1" smtClean="0"/>
                        <a:t>Complement</a:t>
                      </a:r>
                      <a:endParaRPr lang="es-HN" sz="2500" dirty="0"/>
                    </a:p>
                  </a:txBody>
                  <a:tcPr/>
                </a:tc>
                <a:extLst>
                  <a:ext uri="{0D108BD9-81ED-4DB2-BD59-A6C34878D82A}">
                    <a16:rowId xmlns:a16="http://schemas.microsoft.com/office/drawing/2014/main" val="10000"/>
                  </a:ext>
                </a:extLst>
              </a:tr>
              <a:tr h="714044">
                <a:tc>
                  <a:txBody>
                    <a:bodyPr/>
                    <a:lstStyle/>
                    <a:p>
                      <a:r>
                        <a:rPr lang="es-MX" sz="3000" b="1" dirty="0" err="1" smtClean="0"/>
                        <a:t>Who</a:t>
                      </a:r>
                      <a:endParaRPr lang="es-HN" sz="3000" b="1" dirty="0"/>
                    </a:p>
                  </a:txBody>
                  <a:tcPr/>
                </a:tc>
                <a:tc>
                  <a:txBody>
                    <a:bodyPr/>
                    <a:lstStyle/>
                    <a:p>
                      <a:r>
                        <a:rPr lang="es-MX" sz="3000" b="1" dirty="0" err="1" smtClean="0"/>
                        <a:t>plays</a:t>
                      </a:r>
                      <a:endParaRPr lang="es-HN" sz="3000" b="1" dirty="0"/>
                    </a:p>
                  </a:txBody>
                  <a:tcPr/>
                </a:tc>
                <a:tc>
                  <a:txBody>
                    <a:bodyPr/>
                    <a:lstStyle/>
                    <a:p>
                      <a:r>
                        <a:rPr lang="es-MX" sz="3000" b="1" dirty="0" err="1" smtClean="0"/>
                        <a:t>tennis</a:t>
                      </a:r>
                      <a:r>
                        <a:rPr lang="es-MX" sz="3000" b="1" dirty="0" smtClean="0"/>
                        <a:t>?</a:t>
                      </a:r>
                      <a:endParaRPr lang="es-HN" sz="3000" b="1" dirty="0"/>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41394465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5188" y="2286000"/>
            <a:ext cx="8693624" cy="1143000"/>
          </a:xfrm>
        </p:spPr>
        <p:txBody>
          <a:bodyPr/>
          <a:lstStyle/>
          <a:p>
            <a:pPr algn="l"/>
            <a:r>
              <a:rPr lang="es-MX" b="1" dirty="0" smtClean="0"/>
              <a:t>1. </a:t>
            </a:r>
            <a:r>
              <a:rPr lang="es-MX" b="1" dirty="0" err="1" smtClean="0"/>
              <a:t>Who</a:t>
            </a:r>
            <a:r>
              <a:rPr lang="es-MX" b="1" dirty="0" smtClean="0"/>
              <a:t> </a:t>
            </a:r>
            <a:r>
              <a:rPr lang="es-MX" b="1" dirty="0" err="1" smtClean="0"/>
              <a:t>listens</a:t>
            </a:r>
            <a:r>
              <a:rPr lang="es-MX" b="1" dirty="0" smtClean="0"/>
              <a:t> </a:t>
            </a:r>
            <a:r>
              <a:rPr lang="es-MX" b="1" dirty="0" err="1" smtClean="0"/>
              <a:t>to</a:t>
            </a:r>
            <a:r>
              <a:rPr lang="es-MX" b="1" dirty="0" smtClean="0"/>
              <a:t> </a:t>
            </a:r>
            <a:r>
              <a:rPr lang="es-MX" b="1" dirty="0" err="1" smtClean="0"/>
              <a:t>music</a:t>
            </a:r>
            <a:r>
              <a:rPr lang="es-MX" b="1" dirty="0" smtClean="0"/>
              <a:t> in </a:t>
            </a:r>
            <a:r>
              <a:rPr lang="es-MX" b="1" dirty="0" err="1" smtClean="0"/>
              <a:t>the</a:t>
            </a:r>
            <a:r>
              <a:rPr lang="es-MX" b="1" dirty="0" smtClean="0"/>
              <a:t> </a:t>
            </a:r>
            <a:r>
              <a:rPr lang="es-MX" b="1" dirty="0" err="1" smtClean="0"/>
              <a:t>bathroom</a:t>
            </a:r>
            <a:r>
              <a:rPr lang="es-MX" b="1" dirty="0" smtClean="0"/>
              <a:t>?</a:t>
            </a:r>
            <a:br>
              <a:rPr lang="es-MX" b="1" dirty="0" smtClean="0"/>
            </a:br>
            <a:r>
              <a:rPr lang="es-MX" b="1" dirty="0" smtClean="0"/>
              <a:t>2. </a:t>
            </a:r>
            <a:r>
              <a:rPr lang="es-MX" b="1" dirty="0" err="1" smtClean="0"/>
              <a:t>Who</a:t>
            </a:r>
            <a:r>
              <a:rPr lang="es-MX" b="1" dirty="0" smtClean="0"/>
              <a:t> </a:t>
            </a:r>
            <a:r>
              <a:rPr lang="es-MX" b="1" dirty="0" err="1" smtClean="0"/>
              <a:t>lives</a:t>
            </a:r>
            <a:r>
              <a:rPr lang="es-MX" b="1" dirty="0" smtClean="0"/>
              <a:t> in El Sauce?</a:t>
            </a:r>
            <a:br>
              <a:rPr lang="es-MX" b="1" dirty="0" smtClean="0"/>
            </a:br>
            <a:r>
              <a:rPr lang="es-MX" b="1" dirty="0" smtClean="0"/>
              <a:t>3. </a:t>
            </a:r>
            <a:r>
              <a:rPr lang="es-MX" b="1" dirty="0" err="1" smtClean="0"/>
              <a:t>Who</a:t>
            </a:r>
            <a:r>
              <a:rPr lang="es-MX" b="1" dirty="0" smtClean="0"/>
              <a:t> </a:t>
            </a:r>
            <a:r>
              <a:rPr lang="es-MX" b="1" dirty="0" err="1" smtClean="0"/>
              <a:t>went</a:t>
            </a:r>
            <a:r>
              <a:rPr lang="es-MX" b="1" dirty="0" smtClean="0"/>
              <a:t> </a:t>
            </a:r>
            <a:r>
              <a:rPr lang="es-MX" b="1" dirty="0" err="1" smtClean="0"/>
              <a:t>to</a:t>
            </a:r>
            <a:r>
              <a:rPr lang="es-MX" b="1" dirty="0" smtClean="0"/>
              <a:t> </a:t>
            </a:r>
            <a:r>
              <a:rPr lang="es-MX" b="1" dirty="0" err="1" smtClean="0"/>
              <a:t>the</a:t>
            </a:r>
            <a:r>
              <a:rPr lang="es-MX" b="1" dirty="0" smtClean="0"/>
              <a:t> </a:t>
            </a:r>
            <a:r>
              <a:rPr lang="es-MX" b="1" dirty="0" err="1" smtClean="0"/>
              <a:t>movies</a:t>
            </a:r>
            <a:r>
              <a:rPr lang="es-MX" b="1" dirty="0" smtClean="0"/>
              <a:t> </a:t>
            </a:r>
            <a:r>
              <a:rPr lang="es-MX" b="1" dirty="0" err="1" smtClean="0"/>
              <a:t>yesterday</a:t>
            </a:r>
            <a:r>
              <a:rPr lang="es-MX" b="1" dirty="0" smtClean="0"/>
              <a:t>?</a:t>
            </a:r>
            <a:br>
              <a:rPr lang="es-MX" b="1" dirty="0" smtClean="0"/>
            </a:br>
            <a:r>
              <a:rPr lang="es-MX" b="1" dirty="0" smtClean="0"/>
              <a:t>4. </a:t>
            </a:r>
            <a:r>
              <a:rPr lang="es-MX" b="1" dirty="0" err="1" smtClean="0"/>
              <a:t>Who</a:t>
            </a:r>
            <a:r>
              <a:rPr lang="es-MX" b="1" dirty="0" smtClean="0"/>
              <a:t> </a:t>
            </a:r>
            <a:r>
              <a:rPr lang="es-MX" b="1" dirty="0" err="1" smtClean="0"/>
              <a:t>saw</a:t>
            </a:r>
            <a:r>
              <a:rPr lang="es-MX" b="1" dirty="0" smtClean="0"/>
              <a:t> “</a:t>
            </a:r>
            <a:r>
              <a:rPr lang="es-MX" b="1" dirty="0" err="1"/>
              <a:t>F</a:t>
            </a:r>
            <a:r>
              <a:rPr lang="es-MX" b="1" dirty="0" err="1" smtClean="0"/>
              <a:t>ast</a:t>
            </a:r>
            <a:r>
              <a:rPr lang="es-MX" b="1" dirty="0" smtClean="0"/>
              <a:t> and </a:t>
            </a:r>
            <a:r>
              <a:rPr lang="es-MX" b="1" dirty="0" err="1" smtClean="0"/>
              <a:t>Furious</a:t>
            </a:r>
            <a:r>
              <a:rPr lang="es-MX" b="1" dirty="0" smtClean="0"/>
              <a:t> 9”?</a:t>
            </a:r>
            <a:br>
              <a:rPr lang="es-MX" b="1" dirty="0" smtClean="0"/>
            </a:br>
            <a:r>
              <a:rPr lang="es-MX" b="1" dirty="0" smtClean="0"/>
              <a:t>5. </a:t>
            </a:r>
            <a:r>
              <a:rPr lang="es-MX" b="1" dirty="0" err="1" smtClean="0"/>
              <a:t>What</a:t>
            </a:r>
            <a:r>
              <a:rPr lang="es-MX" b="1" dirty="0" smtClean="0"/>
              <a:t> </a:t>
            </a:r>
            <a:r>
              <a:rPr lang="es-MX" b="1" dirty="0" err="1" smtClean="0"/>
              <a:t>happened</a:t>
            </a:r>
            <a:r>
              <a:rPr lang="es-MX" b="1" dirty="0" smtClean="0"/>
              <a:t> in Miami?</a:t>
            </a:r>
            <a:br>
              <a:rPr lang="es-MX" b="1" dirty="0" smtClean="0"/>
            </a:br>
            <a:r>
              <a:rPr lang="es-MX" b="1" dirty="0" smtClean="0"/>
              <a:t>6. </a:t>
            </a:r>
            <a:r>
              <a:rPr lang="es-MX" b="1" dirty="0" err="1" smtClean="0"/>
              <a:t>Who</a:t>
            </a:r>
            <a:r>
              <a:rPr lang="es-MX" b="1" dirty="0" smtClean="0"/>
              <a:t> </a:t>
            </a:r>
            <a:r>
              <a:rPr lang="es-MX" b="1" dirty="0" err="1" smtClean="0"/>
              <a:t>wears</a:t>
            </a:r>
            <a:r>
              <a:rPr lang="es-MX" b="1" dirty="0" smtClean="0"/>
              <a:t> </a:t>
            </a:r>
            <a:r>
              <a:rPr lang="es-MX" b="1" dirty="0" err="1" smtClean="0"/>
              <a:t>black</a:t>
            </a:r>
            <a:r>
              <a:rPr lang="es-MX" b="1" dirty="0" smtClean="0"/>
              <a:t> at </a:t>
            </a:r>
            <a:r>
              <a:rPr lang="es-MX" b="1" dirty="0" err="1" smtClean="0"/>
              <a:t>funerals</a:t>
            </a:r>
            <a:r>
              <a:rPr lang="es-MX" b="1" dirty="0" smtClean="0"/>
              <a:t>?</a:t>
            </a:r>
            <a:endParaRPr lang="es-HN" b="1" dirty="0"/>
          </a:p>
        </p:txBody>
      </p:sp>
    </p:spTree>
    <p:extLst>
      <p:ext uri="{BB962C8B-B14F-4D97-AF65-F5344CB8AC3E}">
        <p14:creationId xmlns:p14="http://schemas.microsoft.com/office/powerpoint/2010/main" val="697828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29904" y="2857500"/>
            <a:ext cx="7229475" cy="1143000"/>
          </a:xfrm>
        </p:spPr>
        <p:txBody>
          <a:bodyPr/>
          <a:lstStyle/>
          <a:p>
            <a:r>
              <a:rPr lang="es-MX" sz="6500" b="1" dirty="0" smtClean="0"/>
              <a:t>3. INDIRECT QUESTIONS.</a:t>
            </a:r>
            <a:endParaRPr lang="es-HN" sz="6500" b="1" dirty="0"/>
          </a:p>
        </p:txBody>
      </p:sp>
    </p:spTree>
    <p:extLst>
      <p:ext uri="{BB962C8B-B14F-4D97-AF65-F5344CB8AC3E}">
        <p14:creationId xmlns:p14="http://schemas.microsoft.com/office/powerpoint/2010/main" val="8488087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algn="l" eaLnBrk="1" hangingPunct="1"/>
            <a:r>
              <a:rPr lang="en-GB" altLang="en-US" sz="4000" dirty="0" smtClean="0"/>
              <a:t>Add these phrases to the question:</a:t>
            </a:r>
            <a:endParaRPr lang="en-US" altLang="en-US" sz="4000" dirty="0" smtClean="0"/>
          </a:p>
        </p:txBody>
      </p:sp>
      <p:graphicFrame>
        <p:nvGraphicFramePr>
          <p:cNvPr id="19460" name="Group 4"/>
          <p:cNvGraphicFramePr>
            <a:graphicFrameLocks noGrp="1"/>
          </p:cNvGraphicFramePr>
          <p:nvPr>
            <p:ph sz="half" idx="2"/>
            <p:extLst>
              <p:ext uri="{D42A27DB-BD31-4B8C-83A1-F6EECF244321}">
                <p14:modId xmlns:p14="http://schemas.microsoft.com/office/powerpoint/2010/main" val="30143671"/>
              </p:ext>
            </p:extLst>
          </p:nvPr>
        </p:nvGraphicFramePr>
        <p:xfrm>
          <a:off x="457201" y="1751321"/>
          <a:ext cx="6953534" cy="4222752"/>
        </p:xfrm>
        <a:graphic>
          <a:graphicData uri="http://schemas.openxmlformats.org/drawingml/2006/table">
            <a:tbl>
              <a:tblPr/>
              <a:tblGrid>
                <a:gridCol w="2341312">
                  <a:extLst>
                    <a:ext uri="{9D8B030D-6E8A-4147-A177-3AD203B41FA5}">
                      <a16:colId xmlns:a16="http://schemas.microsoft.com/office/drawing/2014/main" val="20000"/>
                    </a:ext>
                  </a:extLst>
                </a:gridCol>
                <a:gridCol w="2341312">
                  <a:extLst>
                    <a:ext uri="{9D8B030D-6E8A-4147-A177-3AD203B41FA5}">
                      <a16:colId xmlns:a16="http://schemas.microsoft.com/office/drawing/2014/main" val="20001"/>
                    </a:ext>
                  </a:extLst>
                </a:gridCol>
                <a:gridCol w="2270910">
                  <a:extLst>
                    <a:ext uri="{9D8B030D-6E8A-4147-A177-3AD203B41FA5}">
                      <a16:colId xmlns:a16="http://schemas.microsoft.com/office/drawing/2014/main" val="20002"/>
                    </a:ext>
                  </a:extLst>
                </a:gridCol>
              </a:tblGrid>
              <a:tr h="10556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Can you tell me…?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Please tell me…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Do you know…?</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0556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Do you have any idea…?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I want to know…</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I need to know…</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0556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Could you tell me…?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I would like to know…</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I wonder…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0556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Tell me…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I don’t remember…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I can’t remember…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4338"/>
                                        </p:tgtEl>
                                        <p:attrNameLst>
                                          <p:attrName>style.visibility</p:attrName>
                                        </p:attrNameLst>
                                      </p:cBhvr>
                                      <p:to>
                                        <p:strVal val="visible"/>
                                      </p:to>
                                    </p:set>
                                    <p:animEffect transition="in" filter="wipe(down)">
                                      <p:cBhvr>
                                        <p:cTn id="7" dur="500"/>
                                        <p:tgtEl>
                                          <p:spTgt spid="1433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19460"/>
                                        </p:tgtEl>
                                        <p:attrNameLst>
                                          <p:attrName>style.visibility</p:attrName>
                                        </p:attrNameLst>
                                      </p:cBhvr>
                                      <p:to>
                                        <p:strVal val="visible"/>
                                      </p:to>
                                    </p:set>
                                    <p:animEffect transition="in" filter="wipe(down)">
                                      <p:cBhvr>
                                        <p:cTn id="12" dur="500"/>
                                        <p:tgtEl>
                                          <p:spTgt spid="194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5"/>
          <p:cNvSpPr>
            <a:spLocks noChangeArrowheads="1"/>
          </p:cNvSpPr>
          <p:nvPr/>
        </p:nvSpPr>
        <p:spPr bwMode="auto">
          <a:xfrm>
            <a:off x="633318" y="504967"/>
            <a:ext cx="3802204" cy="2442949"/>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3500" b="1" baseline="0" dirty="0" smtClean="0"/>
              <a:t>Where do you </a:t>
            </a:r>
          </a:p>
          <a:p>
            <a:pPr algn="ctr" eaLnBrk="1" hangingPunct="1">
              <a:spcBef>
                <a:spcPct val="0"/>
              </a:spcBef>
              <a:buFontTx/>
              <a:buNone/>
            </a:pPr>
            <a:r>
              <a:rPr lang="en-US" altLang="en-US" sz="3500" b="1" baseline="0" dirty="0" smtClean="0"/>
              <a:t>work?</a:t>
            </a:r>
            <a:endParaRPr lang="en-US" altLang="en-US" sz="3500" b="1" baseline="0" dirty="0"/>
          </a:p>
        </p:txBody>
      </p:sp>
      <p:sp>
        <p:nvSpPr>
          <p:cNvPr id="5" name="Rectangle 16"/>
          <p:cNvSpPr>
            <a:spLocks noChangeArrowheads="1"/>
          </p:cNvSpPr>
          <p:nvPr/>
        </p:nvSpPr>
        <p:spPr bwMode="auto">
          <a:xfrm>
            <a:off x="4572000" y="3973287"/>
            <a:ext cx="4244454" cy="2685031"/>
          </a:xfrm>
          <a:prstGeom prst="rect">
            <a:avLst/>
          </a:prstGeom>
          <a:solidFill>
            <a:schemeClr val="accent1"/>
          </a:solidFill>
          <a:ln w="9525">
            <a:solidFill>
              <a:schemeClr val="tx1"/>
            </a:solidFill>
            <a:miter lim="800000"/>
            <a:headEnd/>
            <a:tailEnd/>
          </a:ln>
          <a:effectLst>
            <a:outerShdw dist="107763" dir="2700000" algn="ctr" rotWithShape="0">
              <a:schemeClr val="bg2">
                <a:alpha val="50000"/>
              </a:schemeClr>
            </a:outerShdw>
          </a:effec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en-US" sz="3500" b="1" baseline="0" dirty="0" smtClean="0"/>
              <a:t>Can you tell </a:t>
            </a:r>
          </a:p>
          <a:p>
            <a:pPr algn="ctr" eaLnBrk="1" hangingPunct="1">
              <a:spcBef>
                <a:spcPct val="0"/>
              </a:spcBef>
              <a:buFontTx/>
              <a:buNone/>
            </a:pPr>
            <a:r>
              <a:rPr lang="en-GB" altLang="en-US" sz="3500" b="1" baseline="0" dirty="0" smtClean="0"/>
              <a:t>me where</a:t>
            </a:r>
          </a:p>
          <a:p>
            <a:pPr algn="ctr" eaLnBrk="1" hangingPunct="1">
              <a:spcBef>
                <a:spcPct val="0"/>
              </a:spcBef>
              <a:buFontTx/>
              <a:buNone/>
            </a:pPr>
            <a:r>
              <a:rPr lang="en-GB" altLang="en-US" sz="3500" b="1" baseline="0" dirty="0" smtClean="0"/>
              <a:t> you work?</a:t>
            </a:r>
            <a:endParaRPr lang="en-US" altLang="en-US" sz="3500" b="1" baseline="0" dirty="0"/>
          </a:p>
        </p:txBody>
      </p:sp>
      <p:sp>
        <p:nvSpPr>
          <p:cNvPr id="8" name="Elipse 7"/>
          <p:cNvSpPr/>
          <p:nvPr/>
        </p:nvSpPr>
        <p:spPr bwMode="auto">
          <a:xfrm>
            <a:off x="1487605" y="4681182"/>
            <a:ext cx="1296537" cy="1269242"/>
          </a:xfrm>
          <a:prstGeom prst="ellips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s-MX" sz="5000" b="1" i="0" u="none" strike="noStrike" cap="none" normalizeH="0" baseline="-25000" dirty="0" smtClean="0">
                <a:ln>
                  <a:noFill/>
                </a:ln>
                <a:solidFill>
                  <a:schemeClr val="tx1"/>
                </a:solidFill>
                <a:effectLst/>
                <a:latin typeface="Arial" charset="0"/>
              </a:rPr>
              <a:t> do</a:t>
            </a:r>
            <a:endParaRPr kumimoji="0" lang="es-HN" sz="5000" b="1" i="0" u="none" strike="noStrike" cap="none" normalizeH="0" baseline="-25000" dirty="0" smtClean="0">
              <a:ln>
                <a:noFill/>
              </a:ln>
              <a:solidFill>
                <a:schemeClr val="tx1"/>
              </a:solidFill>
              <a:effectLst/>
              <a:latin typeface="Arial" charset="0"/>
            </a:endParaRPr>
          </a:p>
        </p:txBody>
      </p:sp>
      <p:sp>
        <p:nvSpPr>
          <p:cNvPr id="16" name="Flecha curvada hacia abajo 15"/>
          <p:cNvSpPr/>
          <p:nvPr/>
        </p:nvSpPr>
        <p:spPr bwMode="auto">
          <a:xfrm>
            <a:off x="1712792" y="2060812"/>
            <a:ext cx="6707876" cy="2975212"/>
          </a:xfrm>
          <a:prstGeom prst="curvedDownArrow">
            <a:avLst>
              <a:gd name="adj1" fmla="val 25000"/>
              <a:gd name="adj2" fmla="val 34796"/>
              <a:gd name="adj3" fmla="val 25000"/>
            </a:avLst>
          </a:prstGeom>
          <a:solidFill>
            <a:srgbClr val="E0489C"/>
          </a:solidFill>
          <a:ln w="76200" cap="flat" cmpd="sng" algn="ctr">
            <a:solidFill>
              <a:srgbClr val="E0489C"/>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s-HN" sz="1800" b="0" i="0" u="none" strike="noStrike" cap="none" normalizeH="0" baseline="-25000" smtClean="0">
              <a:ln>
                <a:noFill/>
              </a:ln>
              <a:solidFill>
                <a:schemeClr val="tx1"/>
              </a:solidFill>
              <a:effectLst/>
              <a:latin typeface="Arial" charset="0"/>
            </a:endParaRPr>
          </a:p>
        </p:txBody>
      </p:sp>
      <p:cxnSp>
        <p:nvCxnSpPr>
          <p:cNvPr id="18" name="Conector recto 17"/>
          <p:cNvCxnSpPr/>
          <p:nvPr/>
        </p:nvCxnSpPr>
        <p:spPr bwMode="auto">
          <a:xfrm>
            <a:off x="1337481" y="4899546"/>
            <a:ext cx="1446661" cy="1050878"/>
          </a:xfrm>
          <a:prstGeom prst="line">
            <a:avLst/>
          </a:prstGeom>
          <a:solidFill>
            <a:schemeClr val="accent1"/>
          </a:solidFill>
          <a:ln w="57150" cap="flat" cmpd="sng" algn="ctr">
            <a:solidFill>
              <a:srgbClr val="00B05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9" name="Conector recto 18"/>
          <p:cNvCxnSpPr/>
          <p:nvPr/>
        </p:nvCxnSpPr>
        <p:spPr bwMode="auto">
          <a:xfrm flipH="1">
            <a:off x="1337481" y="4866563"/>
            <a:ext cx="1428466" cy="1083861"/>
          </a:xfrm>
          <a:prstGeom prst="line">
            <a:avLst/>
          </a:prstGeom>
          <a:solidFill>
            <a:schemeClr val="accent1"/>
          </a:solidFill>
          <a:ln w="57150" cap="flat" cmpd="sng" algn="ctr">
            <a:solidFill>
              <a:srgbClr val="00B05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34213007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arn(inVertical)">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wipe(down)">
                                      <p:cBhvr>
                                        <p:cTn id="22" dur="500"/>
                                        <p:tgtEl>
                                          <p:spTgt spid="16"/>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barn(inVertical)">
                                      <p:cBhvr>
                                        <p:cTn id="27" dur="500"/>
                                        <p:tgtEl>
                                          <p:spTgt spid="19"/>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barn(inVertical)">
                                      <p:cBhvr>
                                        <p:cTn id="32"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8" grpId="0" animBg="1"/>
      <p:bldP spid="1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bwMode="auto">
          <a:xfrm>
            <a:off x="4055660" y="3679777"/>
            <a:ext cx="4437796" cy="2309883"/>
          </a:xfrm>
          <a:prstGeom prst="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s-MX" sz="6500" b="1" i="0" u="none" strike="noStrike" cap="none" normalizeH="0" baseline="-25000" dirty="0" smtClean="0">
                <a:ln>
                  <a:noFill/>
                </a:ln>
                <a:solidFill>
                  <a:schemeClr val="tx1"/>
                </a:solidFill>
                <a:effectLst/>
                <a:latin typeface="Arial" charset="0"/>
              </a:rPr>
              <a:t>I </a:t>
            </a:r>
            <a:r>
              <a:rPr kumimoji="0" lang="es-MX" sz="6500" b="1" i="0" u="none" strike="noStrike" cap="none" normalizeH="0" baseline="-25000" dirty="0" err="1" smtClean="0">
                <a:ln>
                  <a:noFill/>
                </a:ln>
                <a:solidFill>
                  <a:schemeClr val="tx1"/>
                </a:solidFill>
                <a:effectLst/>
                <a:latin typeface="Arial" charset="0"/>
              </a:rPr>
              <a:t>want</a:t>
            </a:r>
            <a:r>
              <a:rPr kumimoji="0" lang="es-MX" sz="6500" b="1" i="0" u="none" strike="noStrike" cap="none" normalizeH="0" baseline="-25000" dirty="0" smtClean="0">
                <a:ln>
                  <a:noFill/>
                </a:ln>
                <a:solidFill>
                  <a:schemeClr val="tx1"/>
                </a:solidFill>
                <a:effectLst/>
                <a:latin typeface="Arial" charset="0"/>
              </a:rPr>
              <a:t> </a:t>
            </a:r>
            <a:r>
              <a:rPr kumimoji="0" lang="es-MX" sz="6500" b="1" i="0" u="none" strike="noStrike" cap="none" normalizeH="0" baseline="-25000" dirty="0" err="1" smtClean="0">
                <a:ln>
                  <a:noFill/>
                </a:ln>
                <a:solidFill>
                  <a:schemeClr val="tx1"/>
                </a:solidFill>
                <a:effectLst/>
                <a:latin typeface="Arial" charset="0"/>
              </a:rPr>
              <a:t>to</a:t>
            </a:r>
            <a:r>
              <a:rPr kumimoji="0" lang="es-MX" sz="6500" b="1" i="0" u="none" strike="noStrike" cap="none" normalizeH="0" baseline="-25000" dirty="0" smtClean="0">
                <a:ln>
                  <a:noFill/>
                </a:ln>
                <a:solidFill>
                  <a:schemeClr val="tx1"/>
                </a:solidFill>
                <a:effectLst/>
                <a:latin typeface="Arial" charset="0"/>
              </a:rPr>
              <a:t> </a:t>
            </a:r>
            <a:r>
              <a:rPr kumimoji="0" lang="es-MX" sz="6500" b="1" i="0" u="none" strike="noStrike" cap="none" normalizeH="0" baseline="-25000" dirty="0" err="1" smtClean="0">
                <a:ln>
                  <a:noFill/>
                </a:ln>
                <a:solidFill>
                  <a:schemeClr val="tx1"/>
                </a:solidFill>
                <a:effectLst/>
                <a:latin typeface="Arial" charset="0"/>
              </a:rPr>
              <a:t>know</a:t>
            </a:r>
            <a:r>
              <a:rPr kumimoji="0" lang="es-MX" sz="6500" b="1" i="0" u="none" strike="noStrike" cap="none" normalizeH="0" baseline="-25000" dirty="0" smtClean="0">
                <a:ln>
                  <a:noFill/>
                </a:ln>
                <a:solidFill>
                  <a:schemeClr val="tx1"/>
                </a:solidFill>
                <a:effectLst/>
                <a:latin typeface="Arial" charset="0"/>
              </a:rPr>
              <a:t> </a:t>
            </a:r>
            <a:r>
              <a:rPr kumimoji="0" lang="es-MX" sz="6500" b="1" i="0" u="none" strike="noStrike" cap="none" normalizeH="0" baseline="-25000" dirty="0" err="1" smtClean="0">
                <a:ln>
                  <a:noFill/>
                </a:ln>
                <a:solidFill>
                  <a:schemeClr val="tx1"/>
                </a:solidFill>
                <a:effectLst/>
                <a:latin typeface="Arial" charset="0"/>
              </a:rPr>
              <a:t>what</a:t>
            </a:r>
            <a:r>
              <a:rPr kumimoji="0" lang="es-MX" sz="6500" b="1" i="0" u="none" strike="noStrike" cap="none" normalizeH="0" baseline="-25000" dirty="0" smtClean="0">
                <a:ln>
                  <a:noFill/>
                </a:ln>
                <a:solidFill>
                  <a:schemeClr val="tx1"/>
                </a:solidFill>
                <a:effectLst/>
                <a:latin typeface="Arial" charset="0"/>
              </a:rPr>
              <a:t> </a:t>
            </a:r>
            <a:r>
              <a:rPr kumimoji="0" lang="es-MX" sz="6500" b="1" i="0" u="none" strike="noStrike" cap="none" normalizeH="0" baseline="-25000" dirty="0" err="1" smtClean="0">
                <a:ln>
                  <a:noFill/>
                </a:ln>
                <a:solidFill>
                  <a:schemeClr val="tx1"/>
                </a:solidFill>
                <a:effectLst/>
                <a:latin typeface="Arial" charset="0"/>
              </a:rPr>
              <a:t>she</a:t>
            </a:r>
            <a:r>
              <a:rPr kumimoji="0" lang="es-MX" sz="6500" b="1" i="0" u="none" strike="noStrike" cap="none" normalizeH="0" baseline="-25000" dirty="0" smtClean="0">
                <a:ln>
                  <a:noFill/>
                </a:ln>
                <a:solidFill>
                  <a:schemeClr val="tx1"/>
                </a:solidFill>
                <a:effectLst/>
                <a:latin typeface="Arial" charset="0"/>
              </a:rPr>
              <a:t> </a:t>
            </a:r>
            <a:r>
              <a:rPr kumimoji="0" lang="es-MX" sz="6500" b="1" i="0" u="sng" strike="noStrike" cap="none" normalizeH="0" baseline="-25000" dirty="0" err="1" smtClean="0">
                <a:ln>
                  <a:noFill/>
                </a:ln>
                <a:solidFill>
                  <a:schemeClr val="tx1"/>
                </a:solidFill>
                <a:effectLst/>
                <a:latin typeface="Arial" charset="0"/>
              </a:rPr>
              <a:t>eats</a:t>
            </a:r>
            <a:r>
              <a:rPr lang="es-MX" sz="6500" b="1" dirty="0">
                <a:latin typeface="Arial" charset="0"/>
              </a:rPr>
              <a:t>.</a:t>
            </a:r>
            <a:r>
              <a:rPr kumimoji="0" lang="es-MX" sz="6500" b="1" i="0" u="none" strike="noStrike" cap="none" normalizeH="0" baseline="-25000" dirty="0" smtClean="0">
                <a:ln>
                  <a:noFill/>
                </a:ln>
                <a:solidFill>
                  <a:schemeClr val="tx1"/>
                </a:solidFill>
                <a:effectLst/>
                <a:latin typeface="Arial" charset="0"/>
              </a:rPr>
              <a:t> </a:t>
            </a:r>
            <a:endParaRPr kumimoji="0" lang="es-HN" sz="6500" b="1" i="0" u="none" strike="noStrike" cap="none" normalizeH="0" baseline="-25000" dirty="0" smtClean="0">
              <a:ln>
                <a:noFill/>
              </a:ln>
              <a:solidFill>
                <a:schemeClr val="tx1"/>
              </a:solidFill>
              <a:effectLst/>
              <a:latin typeface="Arial" charset="0"/>
            </a:endParaRPr>
          </a:p>
        </p:txBody>
      </p:sp>
      <p:sp>
        <p:nvSpPr>
          <p:cNvPr id="6" name="Rectángulo 5"/>
          <p:cNvSpPr/>
          <p:nvPr/>
        </p:nvSpPr>
        <p:spPr bwMode="auto">
          <a:xfrm>
            <a:off x="586854" y="900752"/>
            <a:ext cx="3862316" cy="2320120"/>
          </a:xfrm>
          <a:prstGeom prst="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s-MX" sz="6000" b="1" i="0" u="none" strike="noStrike" cap="none" normalizeH="0" baseline="-25000" dirty="0" err="1" smtClean="0">
                <a:ln>
                  <a:noFill/>
                </a:ln>
                <a:solidFill>
                  <a:schemeClr val="tx1"/>
                </a:solidFill>
                <a:effectLst/>
                <a:latin typeface="Arial" charset="0"/>
              </a:rPr>
              <a:t>What</a:t>
            </a:r>
            <a:r>
              <a:rPr kumimoji="0" lang="es-MX" sz="6000" b="1" i="0" u="none" strike="noStrike" cap="none" normalizeH="0" baseline="-25000" dirty="0" smtClean="0">
                <a:ln>
                  <a:noFill/>
                </a:ln>
                <a:solidFill>
                  <a:schemeClr val="tx1"/>
                </a:solidFill>
                <a:effectLst/>
                <a:latin typeface="Arial" charset="0"/>
              </a:rPr>
              <a:t> </a:t>
            </a:r>
            <a:r>
              <a:rPr kumimoji="0" lang="es-MX" sz="6000" b="1" i="0" u="none" strike="noStrike" cap="none" normalizeH="0" baseline="-25000" dirty="0" err="1" smtClean="0">
                <a:ln>
                  <a:noFill/>
                </a:ln>
                <a:solidFill>
                  <a:schemeClr val="tx1"/>
                </a:solidFill>
                <a:effectLst/>
                <a:latin typeface="Arial" charset="0"/>
              </a:rPr>
              <a:t>does</a:t>
            </a:r>
            <a:r>
              <a:rPr kumimoji="0" lang="es-MX" sz="6000" b="1" i="0" u="none" strike="noStrike" cap="none" normalizeH="0" baseline="-25000" dirty="0" smtClean="0">
                <a:ln>
                  <a:noFill/>
                </a:ln>
                <a:solidFill>
                  <a:schemeClr val="tx1"/>
                </a:solidFill>
                <a:effectLst/>
                <a:latin typeface="Arial" charset="0"/>
              </a:rPr>
              <a:t> </a:t>
            </a:r>
            <a:r>
              <a:rPr kumimoji="0" lang="es-MX" sz="6000" b="1" i="0" u="none" strike="noStrike" cap="none" normalizeH="0" baseline="-25000" dirty="0" err="1" smtClean="0">
                <a:ln>
                  <a:noFill/>
                </a:ln>
                <a:solidFill>
                  <a:schemeClr val="tx1"/>
                </a:solidFill>
                <a:effectLst/>
                <a:latin typeface="Arial" charset="0"/>
              </a:rPr>
              <a:t>she</a:t>
            </a:r>
            <a:r>
              <a:rPr kumimoji="0" lang="es-MX" sz="6000" b="1" i="0" u="none" strike="noStrike" cap="none" normalizeH="0" baseline="-25000" dirty="0" smtClean="0">
                <a:ln>
                  <a:noFill/>
                </a:ln>
                <a:solidFill>
                  <a:schemeClr val="tx1"/>
                </a:solidFill>
                <a:effectLst/>
                <a:latin typeface="Arial" charset="0"/>
              </a:rPr>
              <a:t> </a:t>
            </a:r>
            <a:r>
              <a:rPr kumimoji="0" lang="es-MX" sz="6000" b="1" i="0" u="none" strike="noStrike" cap="none" normalizeH="0" baseline="-25000" dirty="0" err="1" smtClean="0">
                <a:ln>
                  <a:noFill/>
                </a:ln>
                <a:solidFill>
                  <a:schemeClr val="tx1"/>
                </a:solidFill>
                <a:effectLst/>
                <a:latin typeface="Arial" charset="0"/>
              </a:rPr>
              <a:t>eat</a:t>
            </a:r>
            <a:r>
              <a:rPr kumimoji="0" lang="es-MX" sz="6000" b="1" i="0" u="none" strike="noStrike" cap="none" normalizeH="0" baseline="-25000" dirty="0" smtClean="0">
                <a:ln>
                  <a:noFill/>
                </a:ln>
                <a:solidFill>
                  <a:schemeClr val="tx1"/>
                </a:solidFill>
                <a:effectLst/>
                <a:latin typeface="Arial" charset="0"/>
              </a:rPr>
              <a:t>?</a:t>
            </a:r>
            <a:endParaRPr kumimoji="0" lang="es-HN" sz="6000" b="1" i="0" u="none" strike="noStrike" cap="none" normalizeH="0" baseline="-25000" dirty="0" smtClean="0">
              <a:ln>
                <a:noFill/>
              </a:ln>
              <a:solidFill>
                <a:schemeClr val="tx1"/>
              </a:solidFill>
              <a:effectLst/>
              <a:latin typeface="Arial" charset="0"/>
            </a:endParaRPr>
          </a:p>
        </p:txBody>
      </p:sp>
      <p:sp>
        <p:nvSpPr>
          <p:cNvPr id="7" name="Elipse 6"/>
          <p:cNvSpPr/>
          <p:nvPr/>
        </p:nvSpPr>
        <p:spPr bwMode="auto">
          <a:xfrm>
            <a:off x="1321558" y="4371040"/>
            <a:ext cx="1665027" cy="1241946"/>
          </a:xfrm>
          <a:prstGeom prst="ellips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s-MX" sz="5000" b="1" i="0" u="none" strike="noStrike" cap="none" normalizeH="0" baseline="-25000" dirty="0" err="1" smtClean="0">
                <a:ln>
                  <a:noFill/>
                </a:ln>
                <a:solidFill>
                  <a:schemeClr val="tx1"/>
                </a:solidFill>
                <a:effectLst/>
                <a:latin typeface="Arial" charset="0"/>
              </a:rPr>
              <a:t>does</a:t>
            </a:r>
            <a:endParaRPr kumimoji="0" lang="es-HN" sz="5000" b="1" i="0" u="none" strike="noStrike" cap="none" normalizeH="0" baseline="-25000" dirty="0" smtClean="0">
              <a:ln>
                <a:noFill/>
              </a:ln>
              <a:solidFill>
                <a:schemeClr val="tx1"/>
              </a:solidFill>
              <a:effectLst/>
              <a:latin typeface="Arial" charset="0"/>
            </a:endParaRPr>
          </a:p>
        </p:txBody>
      </p:sp>
      <p:cxnSp>
        <p:nvCxnSpPr>
          <p:cNvPr id="9" name="Conector recto 8"/>
          <p:cNvCxnSpPr/>
          <p:nvPr/>
        </p:nvCxnSpPr>
        <p:spPr bwMode="auto">
          <a:xfrm>
            <a:off x="1335776" y="4371040"/>
            <a:ext cx="1367052" cy="1144138"/>
          </a:xfrm>
          <a:prstGeom prst="line">
            <a:avLst/>
          </a:prstGeom>
          <a:solidFill>
            <a:schemeClr val="accent1"/>
          </a:solidFill>
          <a:ln w="57150" cap="flat" cmpd="sng" algn="ctr">
            <a:solidFill>
              <a:srgbClr val="00B05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0" name="Conector recto 9"/>
          <p:cNvCxnSpPr/>
          <p:nvPr/>
        </p:nvCxnSpPr>
        <p:spPr bwMode="auto">
          <a:xfrm flipH="1">
            <a:off x="1378424" y="4380482"/>
            <a:ext cx="1428466" cy="1083861"/>
          </a:xfrm>
          <a:prstGeom prst="line">
            <a:avLst/>
          </a:prstGeom>
          <a:solidFill>
            <a:schemeClr val="accent1"/>
          </a:solidFill>
          <a:ln w="57150" cap="flat" cmpd="sng" algn="ctr">
            <a:solidFill>
              <a:srgbClr val="00B05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3" name="Flecha curvada hacia arriba 12"/>
          <p:cNvSpPr/>
          <p:nvPr/>
        </p:nvSpPr>
        <p:spPr bwMode="auto">
          <a:xfrm>
            <a:off x="2092657" y="5355380"/>
            <a:ext cx="3661011" cy="1309965"/>
          </a:xfrm>
          <a:prstGeom prst="curvedUpArrow">
            <a:avLst>
              <a:gd name="adj1" fmla="val 25000"/>
              <a:gd name="adj2" fmla="val 53761"/>
              <a:gd name="adj3" fmla="val 41230"/>
            </a:avLst>
          </a:prstGeom>
          <a:solidFill>
            <a:srgbClr val="E0489C"/>
          </a:solidFill>
          <a:ln w="9525" cap="flat" cmpd="sng" algn="ctr">
            <a:solidFill>
              <a:srgbClr val="E0489C"/>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s-HN" sz="1800" b="0" i="0" u="none" strike="noStrike" cap="none" normalizeH="0" baseline="-25000" smtClean="0">
              <a:ln>
                <a:noFill/>
              </a:ln>
              <a:solidFill>
                <a:schemeClr val="tx1"/>
              </a:solidFill>
              <a:effectLst/>
              <a:latin typeface="Arial" charset="0"/>
            </a:endParaRPr>
          </a:p>
        </p:txBody>
      </p:sp>
    </p:spTree>
    <p:extLst>
      <p:ext uri="{BB962C8B-B14F-4D97-AF65-F5344CB8AC3E}">
        <p14:creationId xmlns:p14="http://schemas.microsoft.com/office/powerpoint/2010/main" val="42318990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circle(in)">
                                      <p:cBhvr>
                                        <p:cTn id="17" dur="20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barn(inVertical)">
                                      <p:cBhvr>
                                        <p:cTn id="22" dur="5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1000"/>
                                        <p:tgtEl>
                                          <p:spTgt spid="9"/>
                                        </p:tgtEl>
                                      </p:cBhvr>
                                    </p:animEffect>
                                    <p:anim calcmode="lin" valueType="num">
                                      <p:cBhvr>
                                        <p:cTn id="28" dur="1000" fill="hold"/>
                                        <p:tgtEl>
                                          <p:spTgt spid="9"/>
                                        </p:tgtEl>
                                        <p:attrNameLst>
                                          <p:attrName>ppt_x</p:attrName>
                                        </p:attrNameLst>
                                      </p:cBhvr>
                                      <p:tavLst>
                                        <p:tav tm="0">
                                          <p:val>
                                            <p:strVal val="#ppt_x"/>
                                          </p:val>
                                        </p:tav>
                                        <p:tav tm="100000">
                                          <p:val>
                                            <p:strVal val="#ppt_x"/>
                                          </p:val>
                                        </p:tav>
                                      </p:tavLst>
                                    </p:anim>
                                    <p:anim calcmode="lin" valueType="num">
                                      <p:cBhvr>
                                        <p:cTn id="2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10"/>
                                        </p:tgtEl>
                                        <p:attrNameLst>
                                          <p:attrName>style.visibility</p:attrName>
                                        </p:attrNameLst>
                                      </p:cBhvr>
                                      <p:to>
                                        <p:strVal val="visible"/>
                                      </p:to>
                                    </p:set>
                                    <p:animEffect transition="in" filter="fade">
                                      <p:cBhvr>
                                        <p:cTn id="34" dur="1000"/>
                                        <p:tgtEl>
                                          <p:spTgt spid="10"/>
                                        </p:tgtEl>
                                      </p:cBhvr>
                                    </p:animEffect>
                                    <p:anim calcmode="lin" valueType="num">
                                      <p:cBhvr>
                                        <p:cTn id="35" dur="1000" fill="hold"/>
                                        <p:tgtEl>
                                          <p:spTgt spid="10"/>
                                        </p:tgtEl>
                                        <p:attrNameLst>
                                          <p:attrName>ppt_x</p:attrName>
                                        </p:attrNameLst>
                                      </p:cBhvr>
                                      <p:tavLst>
                                        <p:tav tm="0">
                                          <p:val>
                                            <p:strVal val="#ppt_x"/>
                                          </p:val>
                                        </p:tav>
                                        <p:tav tm="100000">
                                          <p:val>
                                            <p:strVal val="#ppt_x"/>
                                          </p:val>
                                        </p:tav>
                                      </p:tavLst>
                                    </p:anim>
                                    <p:anim calcmode="lin" valueType="num">
                                      <p:cBhvr>
                                        <p:cTn id="36"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13"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bwMode="auto">
          <a:xfrm>
            <a:off x="177421" y="846161"/>
            <a:ext cx="4217158" cy="2265529"/>
          </a:xfrm>
          <a:prstGeom prst="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s-MX" sz="5500" b="1" i="0" u="none" strike="noStrike" cap="none" normalizeH="0" baseline="-25000" dirty="0" err="1" smtClean="0">
                <a:ln>
                  <a:noFill/>
                </a:ln>
                <a:solidFill>
                  <a:schemeClr val="tx1"/>
                </a:solidFill>
                <a:effectLst/>
                <a:latin typeface="Arial" charset="0"/>
              </a:rPr>
              <a:t>When</a:t>
            </a:r>
            <a:r>
              <a:rPr kumimoji="0" lang="es-MX" sz="5500" b="1" i="0" u="none" strike="noStrike" cap="none" normalizeH="0" baseline="-25000" dirty="0" smtClean="0">
                <a:ln>
                  <a:noFill/>
                </a:ln>
                <a:solidFill>
                  <a:schemeClr val="tx1"/>
                </a:solidFill>
                <a:effectLst/>
                <a:latin typeface="Arial" charset="0"/>
              </a:rPr>
              <a:t> </a:t>
            </a:r>
            <a:r>
              <a:rPr kumimoji="0" lang="es-MX" sz="5500" b="1" i="0" u="none" strike="noStrike" cap="none" normalizeH="0" baseline="-25000" dirty="0" err="1" smtClean="0">
                <a:ln>
                  <a:noFill/>
                </a:ln>
                <a:solidFill>
                  <a:schemeClr val="tx1"/>
                </a:solidFill>
                <a:effectLst/>
                <a:latin typeface="Arial" charset="0"/>
              </a:rPr>
              <a:t>did</a:t>
            </a:r>
            <a:r>
              <a:rPr kumimoji="0" lang="es-MX" sz="5500" b="1" i="0" u="none" strike="noStrike" cap="none" normalizeH="0" baseline="-25000" dirty="0" smtClean="0">
                <a:ln>
                  <a:noFill/>
                </a:ln>
                <a:solidFill>
                  <a:schemeClr val="tx1"/>
                </a:solidFill>
                <a:effectLst/>
                <a:latin typeface="Arial" charset="0"/>
              </a:rPr>
              <a:t> </a:t>
            </a:r>
            <a:r>
              <a:rPr kumimoji="0" lang="es-MX" sz="5500" b="1" i="0" u="none" strike="noStrike" cap="none" normalizeH="0" baseline="-25000" dirty="0" err="1" smtClean="0">
                <a:ln>
                  <a:noFill/>
                </a:ln>
                <a:solidFill>
                  <a:schemeClr val="tx1"/>
                </a:solidFill>
                <a:effectLst/>
                <a:latin typeface="Arial" charset="0"/>
              </a:rPr>
              <a:t>you</a:t>
            </a:r>
            <a:r>
              <a:rPr kumimoji="0" lang="es-MX" sz="5500" b="1" i="0" u="none" strike="noStrike" cap="none" normalizeH="0" baseline="-25000" dirty="0" smtClean="0">
                <a:ln>
                  <a:noFill/>
                </a:ln>
                <a:solidFill>
                  <a:schemeClr val="tx1"/>
                </a:solidFill>
                <a:effectLst/>
                <a:latin typeface="Arial" charset="0"/>
              </a:rPr>
              <a:t> </a:t>
            </a:r>
            <a:r>
              <a:rPr kumimoji="0" lang="es-MX" sz="5500" b="1" i="0" u="none" strike="noStrike" cap="none" normalizeH="0" baseline="-25000" dirty="0" err="1" smtClean="0">
                <a:ln>
                  <a:noFill/>
                </a:ln>
                <a:solidFill>
                  <a:schemeClr val="tx1"/>
                </a:solidFill>
                <a:effectLst/>
                <a:latin typeface="Arial" charset="0"/>
              </a:rPr>
              <a:t>study</a:t>
            </a:r>
            <a:r>
              <a:rPr kumimoji="0" lang="es-MX" sz="5500" b="1" i="0" u="none" strike="noStrike" cap="none" normalizeH="0" baseline="-25000" dirty="0" smtClean="0">
                <a:ln>
                  <a:noFill/>
                </a:ln>
                <a:solidFill>
                  <a:schemeClr val="tx1"/>
                </a:solidFill>
                <a:effectLst/>
                <a:latin typeface="Arial" charset="0"/>
              </a:rPr>
              <a:t>?</a:t>
            </a:r>
            <a:endParaRPr kumimoji="0" lang="es-HN" sz="5500" b="1" i="0" u="none" strike="noStrike" cap="none" normalizeH="0" baseline="-25000" dirty="0" smtClean="0">
              <a:ln>
                <a:noFill/>
              </a:ln>
              <a:solidFill>
                <a:schemeClr val="tx1"/>
              </a:solidFill>
              <a:effectLst/>
              <a:latin typeface="Arial" charset="0"/>
            </a:endParaRPr>
          </a:p>
        </p:txBody>
      </p:sp>
      <p:sp>
        <p:nvSpPr>
          <p:cNvPr id="5" name="Rectángulo 4"/>
          <p:cNvSpPr/>
          <p:nvPr/>
        </p:nvSpPr>
        <p:spPr bwMode="auto">
          <a:xfrm>
            <a:off x="4394579" y="4026090"/>
            <a:ext cx="4408227" cy="2347414"/>
          </a:xfrm>
          <a:prstGeom prst="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s-MX" sz="5500" b="1" i="0" u="none" strike="noStrike" cap="none" normalizeH="0" baseline="-25000" dirty="0" smtClean="0">
                <a:ln>
                  <a:noFill/>
                </a:ln>
                <a:solidFill>
                  <a:schemeClr val="tx1"/>
                </a:solidFill>
                <a:effectLst/>
                <a:latin typeface="Arial" charset="0"/>
              </a:rPr>
              <a:t>I </a:t>
            </a:r>
            <a:r>
              <a:rPr kumimoji="0" lang="es-MX" sz="5500" b="1" i="0" u="none" strike="noStrike" cap="none" normalizeH="0" baseline="-25000" dirty="0" err="1" smtClean="0">
                <a:ln>
                  <a:noFill/>
                </a:ln>
                <a:solidFill>
                  <a:schemeClr val="tx1"/>
                </a:solidFill>
                <a:effectLst/>
                <a:latin typeface="Arial" charset="0"/>
              </a:rPr>
              <a:t>want</a:t>
            </a:r>
            <a:r>
              <a:rPr kumimoji="0" lang="es-MX" sz="5500" b="1" i="0" u="none" strike="noStrike" cap="none" normalizeH="0" baseline="-25000" dirty="0" smtClean="0">
                <a:ln>
                  <a:noFill/>
                </a:ln>
                <a:solidFill>
                  <a:schemeClr val="tx1"/>
                </a:solidFill>
                <a:effectLst/>
                <a:latin typeface="Arial" charset="0"/>
              </a:rPr>
              <a:t> </a:t>
            </a:r>
            <a:r>
              <a:rPr kumimoji="0" lang="es-MX" sz="5500" b="1" i="0" u="none" strike="noStrike" cap="none" normalizeH="0" baseline="-25000" dirty="0" err="1" smtClean="0">
                <a:ln>
                  <a:noFill/>
                </a:ln>
                <a:solidFill>
                  <a:schemeClr val="tx1"/>
                </a:solidFill>
                <a:effectLst/>
                <a:latin typeface="Arial" charset="0"/>
              </a:rPr>
              <a:t>to</a:t>
            </a:r>
            <a:r>
              <a:rPr kumimoji="0" lang="es-MX" sz="5500" b="1" i="0" u="none" strike="noStrike" cap="none" normalizeH="0" baseline="-25000" dirty="0" smtClean="0">
                <a:ln>
                  <a:noFill/>
                </a:ln>
                <a:solidFill>
                  <a:schemeClr val="tx1"/>
                </a:solidFill>
                <a:effectLst/>
                <a:latin typeface="Arial" charset="0"/>
              </a:rPr>
              <a:t> </a:t>
            </a:r>
            <a:r>
              <a:rPr kumimoji="0" lang="es-MX" sz="5500" b="1" i="0" u="none" strike="noStrike" cap="none" normalizeH="0" baseline="-25000" dirty="0" err="1" smtClean="0">
                <a:ln>
                  <a:noFill/>
                </a:ln>
                <a:solidFill>
                  <a:schemeClr val="tx1"/>
                </a:solidFill>
                <a:effectLst/>
                <a:latin typeface="Arial" charset="0"/>
              </a:rPr>
              <a:t>know</a:t>
            </a:r>
            <a:r>
              <a:rPr kumimoji="0" lang="es-MX" sz="5500" b="1" i="0" u="none" strike="noStrike" cap="none" normalizeH="0" baseline="-25000" dirty="0" smtClean="0">
                <a:ln>
                  <a:noFill/>
                </a:ln>
                <a:solidFill>
                  <a:schemeClr val="tx1"/>
                </a:solidFill>
                <a:effectLst/>
                <a:latin typeface="Arial" charset="0"/>
              </a:rPr>
              <a:t> </a:t>
            </a:r>
            <a:r>
              <a:rPr kumimoji="0" lang="es-MX" sz="5500" b="1" i="0" u="none" strike="noStrike" cap="none" normalizeH="0" baseline="-25000" dirty="0" err="1" smtClean="0">
                <a:ln>
                  <a:noFill/>
                </a:ln>
                <a:solidFill>
                  <a:schemeClr val="tx1"/>
                </a:solidFill>
                <a:effectLst/>
                <a:latin typeface="Arial" charset="0"/>
              </a:rPr>
              <a:t>when</a:t>
            </a:r>
            <a:r>
              <a:rPr kumimoji="0" lang="es-MX" sz="5500" b="1" i="0" u="none" strike="noStrike" cap="none" normalizeH="0" baseline="-25000" dirty="0" smtClean="0">
                <a:ln>
                  <a:noFill/>
                </a:ln>
                <a:solidFill>
                  <a:schemeClr val="tx1"/>
                </a:solidFill>
                <a:effectLst/>
                <a:latin typeface="Arial" charset="0"/>
              </a:rPr>
              <a:t> </a:t>
            </a:r>
            <a:r>
              <a:rPr kumimoji="0" lang="es-MX" sz="5500" b="1" i="0" u="none" strike="noStrike" cap="none" normalizeH="0" baseline="-25000" dirty="0" err="1" smtClean="0">
                <a:ln>
                  <a:noFill/>
                </a:ln>
                <a:solidFill>
                  <a:schemeClr val="tx1"/>
                </a:solidFill>
                <a:effectLst/>
                <a:latin typeface="Arial" charset="0"/>
              </a:rPr>
              <a:t>you</a:t>
            </a:r>
            <a:r>
              <a:rPr kumimoji="0" lang="es-MX" sz="5500" b="1" i="0" u="none" strike="noStrike" cap="none" normalizeH="0" baseline="-25000" dirty="0" smtClean="0">
                <a:ln>
                  <a:noFill/>
                </a:ln>
                <a:solidFill>
                  <a:schemeClr val="tx1"/>
                </a:solidFill>
                <a:effectLst/>
                <a:latin typeface="Arial" charset="0"/>
              </a:rPr>
              <a:t> </a:t>
            </a:r>
            <a:r>
              <a:rPr kumimoji="0" lang="es-MX" sz="5500" b="1" i="0" u="none" strike="noStrike" cap="none" normalizeH="0" baseline="-25000" dirty="0" err="1" smtClean="0">
                <a:ln>
                  <a:noFill/>
                </a:ln>
                <a:solidFill>
                  <a:schemeClr val="tx1"/>
                </a:solidFill>
                <a:effectLst/>
                <a:latin typeface="Arial" charset="0"/>
              </a:rPr>
              <a:t>studied</a:t>
            </a:r>
            <a:r>
              <a:rPr lang="es-MX" sz="5500" b="1" dirty="0">
                <a:latin typeface="Arial" charset="0"/>
              </a:rPr>
              <a:t>.</a:t>
            </a:r>
            <a:endParaRPr kumimoji="0" lang="es-HN" sz="5500" b="1" i="0" u="none" strike="noStrike" cap="none" normalizeH="0" baseline="-25000" dirty="0" smtClean="0">
              <a:ln>
                <a:noFill/>
              </a:ln>
              <a:solidFill>
                <a:schemeClr val="tx1"/>
              </a:solidFill>
              <a:effectLst/>
              <a:latin typeface="Arial" charset="0"/>
            </a:endParaRPr>
          </a:p>
        </p:txBody>
      </p:sp>
      <p:sp>
        <p:nvSpPr>
          <p:cNvPr id="6" name="Elipse 5"/>
          <p:cNvSpPr/>
          <p:nvPr/>
        </p:nvSpPr>
        <p:spPr bwMode="auto">
          <a:xfrm>
            <a:off x="1023582" y="4026090"/>
            <a:ext cx="1856095" cy="1419367"/>
          </a:xfrm>
          <a:prstGeom prst="ellips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s-MX" sz="6000" b="1" i="0" u="none" strike="noStrike" cap="none" normalizeH="0" baseline="-25000" dirty="0" smtClean="0">
                <a:ln>
                  <a:noFill/>
                </a:ln>
                <a:solidFill>
                  <a:schemeClr val="tx1"/>
                </a:solidFill>
                <a:effectLst/>
                <a:latin typeface="Arial" charset="0"/>
              </a:rPr>
              <a:t> </a:t>
            </a:r>
            <a:r>
              <a:rPr kumimoji="0" lang="es-MX" sz="6000" b="1" i="0" u="none" strike="noStrike" cap="none" normalizeH="0" baseline="-25000" dirty="0" err="1" smtClean="0">
                <a:ln>
                  <a:noFill/>
                </a:ln>
                <a:solidFill>
                  <a:schemeClr val="tx1"/>
                </a:solidFill>
                <a:effectLst/>
                <a:latin typeface="Arial" charset="0"/>
              </a:rPr>
              <a:t>did</a:t>
            </a:r>
            <a:endParaRPr kumimoji="0" lang="es-HN" sz="6000" b="1" i="0" u="none" strike="noStrike" cap="none" normalizeH="0" baseline="-25000" dirty="0" smtClean="0">
              <a:ln>
                <a:noFill/>
              </a:ln>
              <a:solidFill>
                <a:schemeClr val="tx1"/>
              </a:solidFill>
              <a:effectLst/>
              <a:latin typeface="Arial" charset="0"/>
            </a:endParaRPr>
          </a:p>
        </p:txBody>
      </p:sp>
      <p:sp>
        <p:nvSpPr>
          <p:cNvPr id="7" name="Flecha curvada hacia arriba 6"/>
          <p:cNvSpPr/>
          <p:nvPr/>
        </p:nvSpPr>
        <p:spPr bwMode="auto">
          <a:xfrm>
            <a:off x="2092657" y="5355380"/>
            <a:ext cx="3980597" cy="1309965"/>
          </a:xfrm>
          <a:prstGeom prst="curvedUpArrow">
            <a:avLst>
              <a:gd name="adj1" fmla="val 25000"/>
              <a:gd name="adj2" fmla="val 53761"/>
              <a:gd name="adj3" fmla="val 41230"/>
            </a:avLst>
          </a:prstGeom>
          <a:solidFill>
            <a:srgbClr val="E0489C"/>
          </a:solidFill>
          <a:ln w="9525" cap="flat" cmpd="sng" algn="ctr">
            <a:solidFill>
              <a:srgbClr val="E0489C"/>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s-HN" sz="1800" b="0" i="0" u="none" strike="noStrike" cap="none" normalizeH="0" baseline="-25000" smtClean="0">
              <a:ln>
                <a:noFill/>
              </a:ln>
              <a:solidFill>
                <a:schemeClr val="tx1"/>
              </a:solidFill>
              <a:effectLst/>
              <a:latin typeface="Arial" charset="0"/>
            </a:endParaRPr>
          </a:p>
        </p:txBody>
      </p:sp>
      <p:cxnSp>
        <p:nvCxnSpPr>
          <p:cNvPr id="8" name="Conector recto 7"/>
          <p:cNvCxnSpPr/>
          <p:nvPr/>
        </p:nvCxnSpPr>
        <p:spPr bwMode="auto">
          <a:xfrm flipH="1">
            <a:off x="873456" y="3947272"/>
            <a:ext cx="1846429" cy="1332358"/>
          </a:xfrm>
          <a:prstGeom prst="line">
            <a:avLst/>
          </a:prstGeom>
          <a:solidFill>
            <a:schemeClr val="accent1"/>
          </a:solidFill>
          <a:ln w="57150" cap="flat" cmpd="sng" algn="ctr">
            <a:solidFill>
              <a:srgbClr val="00B05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 name="Conector recto 8"/>
          <p:cNvCxnSpPr/>
          <p:nvPr/>
        </p:nvCxnSpPr>
        <p:spPr bwMode="auto">
          <a:xfrm>
            <a:off x="1023582" y="3947272"/>
            <a:ext cx="1856095" cy="1408108"/>
          </a:xfrm>
          <a:prstGeom prst="line">
            <a:avLst/>
          </a:prstGeom>
          <a:solidFill>
            <a:schemeClr val="accent1"/>
          </a:solidFill>
          <a:ln w="57150" cap="flat" cmpd="sng" algn="ctr">
            <a:solidFill>
              <a:srgbClr val="00B05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34239225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arn(inVertical)">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arn(inVertical)">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barn(inVertical)">
                                      <p:cBhvr>
                                        <p:cTn id="3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b="1" dirty="0" err="1" smtClean="0"/>
              <a:t>With</a:t>
            </a:r>
            <a:r>
              <a:rPr lang="es-MX" b="1" dirty="0"/>
              <a:t> </a:t>
            </a:r>
            <a:r>
              <a:rPr lang="es-MX" b="1" dirty="0" smtClean="0"/>
              <a:t>YES/NO?</a:t>
            </a:r>
            <a:endParaRPr lang="es-HN" b="1" dirty="0"/>
          </a:p>
        </p:txBody>
      </p:sp>
      <p:sp>
        <p:nvSpPr>
          <p:cNvPr id="3" name="Marcador de contenido 2"/>
          <p:cNvSpPr>
            <a:spLocks noGrp="1"/>
          </p:cNvSpPr>
          <p:nvPr>
            <p:ph idx="1"/>
          </p:nvPr>
        </p:nvSpPr>
        <p:spPr>
          <a:xfrm>
            <a:off x="457200" y="2797791"/>
            <a:ext cx="7596188" cy="3328372"/>
          </a:xfrm>
        </p:spPr>
        <p:txBody>
          <a:bodyPr/>
          <a:lstStyle/>
          <a:p>
            <a:pPr marL="0" indent="0" algn="ctr">
              <a:buNone/>
            </a:pPr>
            <a:r>
              <a:rPr lang="es-MX" sz="5000" b="1" dirty="0" err="1" smtClean="0">
                <a:solidFill>
                  <a:srgbClr val="FFC000"/>
                </a:solidFill>
              </a:rPr>
              <a:t>We</a:t>
            </a:r>
            <a:r>
              <a:rPr lang="es-MX" sz="5000" b="1" dirty="0" smtClean="0">
                <a:solidFill>
                  <a:srgbClr val="FFC000"/>
                </a:solidFill>
              </a:rPr>
              <a:t> use:</a:t>
            </a:r>
          </a:p>
          <a:p>
            <a:pPr marL="0" indent="0" algn="ctr">
              <a:buNone/>
            </a:pPr>
            <a:endParaRPr lang="es-MX" sz="5000" b="1" dirty="0"/>
          </a:p>
          <a:p>
            <a:pPr marL="0" indent="0" algn="ctr">
              <a:buNone/>
            </a:pPr>
            <a:r>
              <a:rPr lang="es-MX" sz="5000" b="1" dirty="0" smtClean="0">
                <a:solidFill>
                  <a:srgbClr val="C00000"/>
                </a:solidFill>
              </a:rPr>
              <a:t>IF</a:t>
            </a:r>
            <a:endParaRPr lang="es-HN" sz="5000" b="1" dirty="0">
              <a:solidFill>
                <a:srgbClr val="C00000"/>
              </a:solidFill>
            </a:endParaRPr>
          </a:p>
        </p:txBody>
      </p:sp>
    </p:spTree>
    <p:extLst>
      <p:ext uri="{BB962C8B-B14F-4D97-AF65-F5344CB8AC3E}">
        <p14:creationId xmlns:p14="http://schemas.microsoft.com/office/powerpoint/2010/main" val="1977118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b="1" dirty="0" smtClean="0"/>
              <a:t>EXAMPLES:</a:t>
            </a:r>
            <a:endParaRPr lang="es-HN" b="1" dirty="0"/>
          </a:p>
        </p:txBody>
      </p:sp>
      <p:sp>
        <p:nvSpPr>
          <p:cNvPr id="3" name="Marcador de contenido 2"/>
          <p:cNvSpPr>
            <a:spLocks noGrp="1"/>
          </p:cNvSpPr>
          <p:nvPr>
            <p:ph idx="1"/>
          </p:nvPr>
        </p:nvSpPr>
        <p:spPr>
          <a:xfrm>
            <a:off x="-1" y="1600200"/>
            <a:ext cx="8761863" cy="4525963"/>
          </a:xfrm>
        </p:spPr>
        <p:txBody>
          <a:bodyPr/>
          <a:lstStyle/>
          <a:p>
            <a:pPr marL="514350" indent="-514350">
              <a:buAutoNum type="arabicPeriod"/>
            </a:pPr>
            <a:r>
              <a:rPr lang="es-MX" b="1" dirty="0" smtClean="0"/>
              <a:t>Do </a:t>
            </a:r>
            <a:r>
              <a:rPr lang="es-MX" b="1" dirty="0" err="1" smtClean="0"/>
              <a:t>you</a:t>
            </a:r>
            <a:r>
              <a:rPr lang="es-MX" b="1" dirty="0" smtClean="0"/>
              <a:t> </a:t>
            </a:r>
            <a:r>
              <a:rPr lang="es-MX" b="1" dirty="0" err="1" smtClean="0"/>
              <a:t>have</a:t>
            </a:r>
            <a:r>
              <a:rPr lang="es-MX" b="1" dirty="0" smtClean="0"/>
              <a:t> a TV?</a:t>
            </a:r>
          </a:p>
          <a:p>
            <a:pPr marL="0" indent="0">
              <a:buNone/>
            </a:pPr>
            <a:r>
              <a:rPr lang="es-MX" b="1" dirty="0"/>
              <a:t> </a:t>
            </a:r>
            <a:r>
              <a:rPr lang="es-MX" b="1" dirty="0" smtClean="0"/>
              <a:t> </a:t>
            </a:r>
            <a:r>
              <a:rPr lang="es-MX" b="1" u="sng" dirty="0" smtClean="0">
                <a:solidFill>
                  <a:srgbClr val="7030A0"/>
                </a:solidFill>
              </a:rPr>
              <a:t>I </a:t>
            </a:r>
            <a:r>
              <a:rPr lang="es-MX" b="1" u="sng" dirty="0" err="1" smtClean="0">
                <a:solidFill>
                  <a:srgbClr val="7030A0"/>
                </a:solidFill>
              </a:rPr>
              <a:t>want</a:t>
            </a:r>
            <a:r>
              <a:rPr lang="es-MX" b="1" u="sng" dirty="0" smtClean="0">
                <a:solidFill>
                  <a:srgbClr val="7030A0"/>
                </a:solidFill>
              </a:rPr>
              <a:t> to </a:t>
            </a:r>
            <a:r>
              <a:rPr lang="es-MX" b="1" u="sng" dirty="0" err="1" smtClean="0">
                <a:solidFill>
                  <a:srgbClr val="7030A0"/>
                </a:solidFill>
              </a:rPr>
              <a:t>know</a:t>
            </a:r>
            <a:r>
              <a:rPr lang="es-MX" b="1" u="sng" dirty="0" smtClean="0">
                <a:solidFill>
                  <a:srgbClr val="7030A0"/>
                </a:solidFill>
              </a:rPr>
              <a:t> </a:t>
            </a:r>
            <a:r>
              <a:rPr lang="es-MX" b="1" dirty="0" smtClean="0">
                <a:solidFill>
                  <a:srgbClr val="FF0000"/>
                </a:solidFill>
              </a:rPr>
              <a:t>IF</a:t>
            </a:r>
            <a:r>
              <a:rPr lang="es-MX" b="1" dirty="0" smtClean="0"/>
              <a:t> </a:t>
            </a:r>
            <a:r>
              <a:rPr lang="es-MX" b="1" dirty="0" err="1" smtClean="0"/>
              <a:t>you</a:t>
            </a:r>
            <a:r>
              <a:rPr lang="es-MX" b="1" dirty="0" smtClean="0"/>
              <a:t> </a:t>
            </a:r>
            <a:r>
              <a:rPr lang="es-MX" b="1" dirty="0" err="1" smtClean="0"/>
              <a:t>have</a:t>
            </a:r>
            <a:r>
              <a:rPr lang="es-MX" b="1" dirty="0" smtClean="0"/>
              <a:t> a TV</a:t>
            </a:r>
            <a:r>
              <a:rPr lang="es-MX" b="1" dirty="0" smtClean="0"/>
              <a:t>.</a:t>
            </a:r>
            <a:endParaRPr lang="es-MX" b="1" dirty="0" smtClean="0"/>
          </a:p>
          <a:p>
            <a:pPr marL="0" indent="0">
              <a:buNone/>
            </a:pPr>
            <a:r>
              <a:rPr lang="es-MX" b="1" dirty="0" smtClean="0"/>
              <a:t>2. </a:t>
            </a:r>
            <a:r>
              <a:rPr lang="es-MX" b="1" dirty="0" err="1" smtClean="0"/>
              <a:t>Does</a:t>
            </a:r>
            <a:r>
              <a:rPr lang="es-MX" b="1" dirty="0" smtClean="0"/>
              <a:t> </a:t>
            </a:r>
            <a:r>
              <a:rPr lang="es-MX" b="1" dirty="0"/>
              <a:t>P</a:t>
            </a:r>
            <a:r>
              <a:rPr lang="es-MX" b="1" dirty="0" smtClean="0"/>
              <a:t>aola </a:t>
            </a:r>
            <a:r>
              <a:rPr lang="es-MX" b="1" dirty="0" err="1" smtClean="0"/>
              <a:t>work</a:t>
            </a:r>
            <a:r>
              <a:rPr lang="es-MX" b="1" dirty="0" smtClean="0"/>
              <a:t> in a </a:t>
            </a:r>
            <a:r>
              <a:rPr lang="es-MX" b="1" dirty="0" err="1" smtClean="0"/>
              <a:t>bank</a:t>
            </a:r>
            <a:r>
              <a:rPr lang="es-MX" b="1" dirty="0" smtClean="0"/>
              <a:t>?</a:t>
            </a:r>
          </a:p>
          <a:p>
            <a:pPr marL="0" indent="0">
              <a:buNone/>
            </a:pPr>
            <a:r>
              <a:rPr lang="es-MX" b="1" dirty="0"/>
              <a:t> </a:t>
            </a:r>
            <a:r>
              <a:rPr lang="es-MX" b="1" dirty="0" smtClean="0"/>
              <a:t>  </a:t>
            </a:r>
            <a:r>
              <a:rPr lang="es-MX" b="1" u="sng" dirty="0" err="1" smtClean="0">
                <a:solidFill>
                  <a:srgbClr val="7030A0"/>
                </a:solidFill>
              </a:rPr>
              <a:t>Please</a:t>
            </a:r>
            <a:r>
              <a:rPr lang="es-MX" b="1" u="sng" dirty="0" smtClean="0">
                <a:solidFill>
                  <a:srgbClr val="7030A0"/>
                </a:solidFill>
              </a:rPr>
              <a:t> </a:t>
            </a:r>
            <a:r>
              <a:rPr lang="es-MX" b="1" u="sng" dirty="0" err="1" smtClean="0">
                <a:solidFill>
                  <a:srgbClr val="7030A0"/>
                </a:solidFill>
              </a:rPr>
              <a:t>tell</a:t>
            </a:r>
            <a:r>
              <a:rPr lang="es-MX" b="1" u="sng" dirty="0" smtClean="0">
                <a:solidFill>
                  <a:srgbClr val="7030A0"/>
                </a:solidFill>
              </a:rPr>
              <a:t> me </a:t>
            </a:r>
            <a:r>
              <a:rPr lang="es-MX" b="1" dirty="0" smtClean="0">
                <a:solidFill>
                  <a:srgbClr val="FF0000"/>
                </a:solidFill>
              </a:rPr>
              <a:t>IF</a:t>
            </a:r>
            <a:r>
              <a:rPr lang="es-MX" b="1" dirty="0" smtClean="0"/>
              <a:t> </a:t>
            </a:r>
            <a:r>
              <a:rPr lang="es-MX" b="1" dirty="0" err="1" smtClean="0"/>
              <a:t>paola</a:t>
            </a:r>
            <a:r>
              <a:rPr lang="es-MX" b="1" dirty="0" smtClean="0"/>
              <a:t> </a:t>
            </a:r>
            <a:r>
              <a:rPr lang="es-MX" b="1" dirty="0" err="1" smtClean="0"/>
              <a:t>works</a:t>
            </a:r>
            <a:r>
              <a:rPr lang="es-MX" b="1" dirty="0" smtClean="0"/>
              <a:t> in a </a:t>
            </a:r>
            <a:r>
              <a:rPr lang="es-MX" b="1" dirty="0" err="1" smtClean="0"/>
              <a:t>bank</a:t>
            </a:r>
            <a:r>
              <a:rPr lang="es-MX" b="1" dirty="0" smtClean="0"/>
              <a:t>.</a:t>
            </a:r>
          </a:p>
          <a:p>
            <a:pPr marL="0" indent="0">
              <a:buNone/>
            </a:pPr>
            <a:r>
              <a:rPr lang="es-MX" b="1" dirty="0" smtClean="0"/>
              <a:t>3. Are </a:t>
            </a:r>
            <a:r>
              <a:rPr lang="es-MX" b="1" dirty="0" err="1" smtClean="0"/>
              <a:t>you</a:t>
            </a:r>
            <a:r>
              <a:rPr lang="es-MX" b="1" dirty="0" smtClean="0"/>
              <a:t> </a:t>
            </a:r>
            <a:r>
              <a:rPr lang="es-MX" b="1" dirty="0" err="1" smtClean="0"/>
              <a:t>an</a:t>
            </a:r>
            <a:r>
              <a:rPr lang="es-MX" b="1" dirty="0" smtClean="0"/>
              <a:t> actor?</a:t>
            </a:r>
          </a:p>
          <a:p>
            <a:pPr marL="0" indent="0">
              <a:buNone/>
            </a:pPr>
            <a:r>
              <a:rPr lang="es-MX" b="1" dirty="0"/>
              <a:t> </a:t>
            </a:r>
            <a:r>
              <a:rPr lang="es-MX" b="1" dirty="0" smtClean="0"/>
              <a:t>   </a:t>
            </a:r>
            <a:r>
              <a:rPr lang="es-MX" b="1" u="sng" dirty="0">
                <a:solidFill>
                  <a:srgbClr val="7030A0"/>
                </a:solidFill>
              </a:rPr>
              <a:t>C</a:t>
            </a:r>
            <a:r>
              <a:rPr lang="es-MX" b="1" u="sng" dirty="0" smtClean="0">
                <a:solidFill>
                  <a:srgbClr val="7030A0"/>
                </a:solidFill>
              </a:rPr>
              <a:t>an </a:t>
            </a:r>
            <a:r>
              <a:rPr lang="es-MX" b="1" u="sng" dirty="0" err="1" smtClean="0">
                <a:solidFill>
                  <a:srgbClr val="7030A0"/>
                </a:solidFill>
              </a:rPr>
              <a:t>you</a:t>
            </a:r>
            <a:r>
              <a:rPr lang="es-MX" b="1" u="sng" dirty="0" smtClean="0">
                <a:solidFill>
                  <a:srgbClr val="7030A0"/>
                </a:solidFill>
              </a:rPr>
              <a:t> </a:t>
            </a:r>
            <a:r>
              <a:rPr lang="es-MX" b="1" u="sng" dirty="0" err="1" smtClean="0">
                <a:solidFill>
                  <a:srgbClr val="7030A0"/>
                </a:solidFill>
              </a:rPr>
              <a:t>tell</a:t>
            </a:r>
            <a:r>
              <a:rPr lang="es-MX" b="1" u="sng" dirty="0" smtClean="0">
                <a:solidFill>
                  <a:srgbClr val="7030A0"/>
                </a:solidFill>
              </a:rPr>
              <a:t> </a:t>
            </a:r>
            <a:r>
              <a:rPr lang="es-MX" b="1" dirty="0" smtClean="0"/>
              <a:t>me </a:t>
            </a:r>
            <a:r>
              <a:rPr lang="es-MX" b="1" dirty="0" smtClean="0">
                <a:solidFill>
                  <a:srgbClr val="FF0000"/>
                </a:solidFill>
              </a:rPr>
              <a:t>IF</a:t>
            </a:r>
            <a:r>
              <a:rPr lang="es-MX" b="1" dirty="0" smtClean="0"/>
              <a:t> </a:t>
            </a:r>
            <a:r>
              <a:rPr lang="es-MX" b="1" dirty="0" err="1" smtClean="0"/>
              <a:t>you</a:t>
            </a:r>
            <a:r>
              <a:rPr lang="es-MX" b="1" dirty="0" smtClean="0"/>
              <a:t> are </a:t>
            </a:r>
            <a:r>
              <a:rPr lang="es-MX" b="1" dirty="0" err="1" smtClean="0"/>
              <a:t>an</a:t>
            </a:r>
            <a:r>
              <a:rPr lang="es-MX" b="1" dirty="0" smtClean="0"/>
              <a:t> actor?</a:t>
            </a:r>
          </a:p>
          <a:p>
            <a:pPr marL="0" indent="0">
              <a:buNone/>
            </a:pPr>
            <a:r>
              <a:rPr lang="es-MX" b="1" dirty="0" smtClean="0"/>
              <a:t>4. </a:t>
            </a:r>
            <a:r>
              <a:rPr lang="es-MX" b="1" dirty="0" err="1" smtClean="0"/>
              <a:t>Did</a:t>
            </a:r>
            <a:r>
              <a:rPr lang="es-MX" b="1" dirty="0" smtClean="0"/>
              <a:t> Tom </a:t>
            </a:r>
            <a:r>
              <a:rPr lang="es-MX" b="1" dirty="0" err="1" smtClean="0"/>
              <a:t>go</a:t>
            </a:r>
            <a:r>
              <a:rPr lang="es-MX" b="1" dirty="0" smtClean="0"/>
              <a:t> </a:t>
            </a:r>
            <a:r>
              <a:rPr lang="es-MX" b="1" dirty="0" err="1" smtClean="0"/>
              <a:t>to</a:t>
            </a:r>
            <a:r>
              <a:rPr lang="es-MX" b="1" dirty="0" smtClean="0"/>
              <a:t> </a:t>
            </a:r>
            <a:r>
              <a:rPr lang="es-MX" b="1" dirty="0" err="1" smtClean="0"/>
              <a:t>the</a:t>
            </a:r>
            <a:r>
              <a:rPr lang="es-MX" b="1" dirty="0" smtClean="0"/>
              <a:t> </a:t>
            </a:r>
            <a:r>
              <a:rPr lang="es-MX" b="1" dirty="0" err="1" smtClean="0"/>
              <a:t>party</a:t>
            </a:r>
            <a:r>
              <a:rPr lang="es-MX" b="1" dirty="0" smtClean="0"/>
              <a:t>?</a:t>
            </a:r>
          </a:p>
          <a:p>
            <a:pPr marL="0" indent="0">
              <a:buNone/>
            </a:pPr>
            <a:r>
              <a:rPr lang="es-MX" b="1" dirty="0"/>
              <a:t> </a:t>
            </a:r>
            <a:r>
              <a:rPr lang="es-MX" b="1" dirty="0" smtClean="0"/>
              <a:t>   </a:t>
            </a:r>
            <a:r>
              <a:rPr lang="es-MX" b="1" u="sng" dirty="0" err="1" smtClean="0">
                <a:solidFill>
                  <a:srgbClr val="7030A0"/>
                </a:solidFill>
              </a:rPr>
              <a:t>I’d</a:t>
            </a:r>
            <a:r>
              <a:rPr lang="es-MX" b="1" u="sng" dirty="0" smtClean="0">
                <a:solidFill>
                  <a:srgbClr val="7030A0"/>
                </a:solidFill>
              </a:rPr>
              <a:t> </a:t>
            </a:r>
            <a:r>
              <a:rPr lang="es-MX" b="1" u="sng" dirty="0" err="1" smtClean="0">
                <a:solidFill>
                  <a:srgbClr val="7030A0"/>
                </a:solidFill>
              </a:rPr>
              <a:t>like</a:t>
            </a:r>
            <a:r>
              <a:rPr lang="es-MX" b="1" u="sng" dirty="0" smtClean="0">
                <a:solidFill>
                  <a:srgbClr val="7030A0"/>
                </a:solidFill>
              </a:rPr>
              <a:t> to </a:t>
            </a:r>
            <a:r>
              <a:rPr lang="es-MX" b="1" u="sng" dirty="0" err="1" smtClean="0">
                <a:solidFill>
                  <a:srgbClr val="7030A0"/>
                </a:solidFill>
              </a:rPr>
              <a:t>know</a:t>
            </a:r>
            <a:r>
              <a:rPr lang="es-MX" b="1" u="sng" dirty="0" smtClean="0">
                <a:solidFill>
                  <a:srgbClr val="7030A0"/>
                </a:solidFill>
              </a:rPr>
              <a:t> </a:t>
            </a:r>
            <a:r>
              <a:rPr lang="es-MX" b="1" dirty="0" smtClean="0"/>
              <a:t>IF Tom </a:t>
            </a:r>
            <a:r>
              <a:rPr lang="es-MX" b="1" dirty="0" err="1" smtClean="0"/>
              <a:t>went</a:t>
            </a:r>
            <a:r>
              <a:rPr lang="es-MX" b="1" dirty="0" smtClean="0"/>
              <a:t> to </a:t>
            </a:r>
            <a:r>
              <a:rPr lang="es-MX" b="1" smtClean="0"/>
              <a:t>the </a:t>
            </a:r>
            <a:r>
              <a:rPr lang="es-MX" b="1" dirty="0" err="1" smtClean="0"/>
              <a:t>party</a:t>
            </a:r>
            <a:r>
              <a:rPr lang="es-MX" b="1" dirty="0"/>
              <a:t>.</a:t>
            </a:r>
            <a:r>
              <a:rPr lang="es-MX" b="1" dirty="0" smtClean="0"/>
              <a:t> </a:t>
            </a:r>
            <a:endParaRPr lang="es-HN" b="1" dirty="0"/>
          </a:p>
        </p:txBody>
      </p:sp>
    </p:spTree>
    <p:extLst>
      <p:ext uri="{BB962C8B-B14F-4D97-AF65-F5344CB8AC3E}">
        <p14:creationId xmlns:p14="http://schemas.microsoft.com/office/powerpoint/2010/main" val="2160681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fade">
                                      <p:cBhvr>
                                        <p:cTn id="40" dur="1000"/>
                                        <p:tgtEl>
                                          <p:spTgt spid="3">
                                            <p:txEl>
                                              <p:pRg st="4" end="4"/>
                                            </p:txEl>
                                          </p:spTgt>
                                        </p:tgtEl>
                                      </p:cBhvr>
                                    </p:animEffect>
                                    <p:anim calcmode="lin" valueType="num">
                                      <p:cBhvr>
                                        <p:cTn id="41"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Effect transition="in" filter="fade">
                                      <p:cBhvr>
                                        <p:cTn id="47" dur="1000"/>
                                        <p:tgtEl>
                                          <p:spTgt spid="3">
                                            <p:txEl>
                                              <p:pRg st="5" end="5"/>
                                            </p:txEl>
                                          </p:spTgt>
                                        </p:tgtEl>
                                      </p:cBhvr>
                                    </p:animEffect>
                                    <p:anim calcmode="lin" valueType="num">
                                      <p:cBhvr>
                                        <p:cTn id="4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grpId="0" nodeType="clickEffect">
                                  <p:stCondLst>
                                    <p:cond delay="0"/>
                                  </p:stCondLst>
                                  <p:childTnLst>
                                    <p:set>
                                      <p:cBhvr>
                                        <p:cTn id="53" dur="1" fill="hold">
                                          <p:stCondLst>
                                            <p:cond delay="0"/>
                                          </p:stCondLst>
                                        </p:cTn>
                                        <p:tgtEl>
                                          <p:spTgt spid="3">
                                            <p:txEl>
                                              <p:pRg st="6" end="6"/>
                                            </p:txEl>
                                          </p:spTgt>
                                        </p:tgtEl>
                                        <p:attrNameLst>
                                          <p:attrName>style.visibility</p:attrName>
                                        </p:attrNameLst>
                                      </p:cBhvr>
                                      <p:to>
                                        <p:strVal val="visible"/>
                                      </p:to>
                                    </p:set>
                                    <p:animEffect transition="in" filter="fade">
                                      <p:cBhvr>
                                        <p:cTn id="54" dur="1000"/>
                                        <p:tgtEl>
                                          <p:spTgt spid="3">
                                            <p:txEl>
                                              <p:pRg st="6" end="6"/>
                                            </p:txEl>
                                          </p:spTgt>
                                        </p:tgtEl>
                                      </p:cBhvr>
                                    </p:animEffect>
                                    <p:anim calcmode="lin" valueType="num">
                                      <p:cBhvr>
                                        <p:cTn id="5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6"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42" presetClass="entr" presetSubtype="0" fill="hold" grpId="0" nodeType="clickEffect">
                                  <p:stCondLst>
                                    <p:cond delay="0"/>
                                  </p:stCondLst>
                                  <p:childTnLst>
                                    <p:set>
                                      <p:cBhvr>
                                        <p:cTn id="60" dur="1" fill="hold">
                                          <p:stCondLst>
                                            <p:cond delay="0"/>
                                          </p:stCondLst>
                                        </p:cTn>
                                        <p:tgtEl>
                                          <p:spTgt spid="3">
                                            <p:txEl>
                                              <p:pRg st="7" end="7"/>
                                            </p:txEl>
                                          </p:spTgt>
                                        </p:tgtEl>
                                        <p:attrNameLst>
                                          <p:attrName>style.visibility</p:attrName>
                                        </p:attrNameLst>
                                      </p:cBhvr>
                                      <p:to>
                                        <p:strVal val="visible"/>
                                      </p:to>
                                    </p:set>
                                    <p:animEffect transition="in" filter="fade">
                                      <p:cBhvr>
                                        <p:cTn id="61" dur="1000"/>
                                        <p:tgtEl>
                                          <p:spTgt spid="3">
                                            <p:txEl>
                                              <p:pRg st="7" end="7"/>
                                            </p:txEl>
                                          </p:spTgt>
                                        </p:tgtEl>
                                      </p:cBhvr>
                                    </p:animEffect>
                                    <p:anim calcmode="lin" valueType="num">
                                      <p:cBhvr>
                                        <p:cTn id="62"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63"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098645" y="2526518"/>
            <a:ext cx="7229475" cy="1143000"/>
          </a:xfrm>
        </p:spPr>
        <p:txBody>
          <a:bodyPr/>
          <a:lstStyle/>
          <a:p>
            <a:pPr eaLnBrk="1" hangingPunct="1"/>
            <a:r>
              <a:rPr lang="en-GB" altLang="en-US" sz="6500" b="1" dirty="0" smtClean="0"/>
              <a:t>1. DIRECT QUESTIONS.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1000"/>
                                        <p:tgtEl>
                                          <p:spTgt spid="6146"/>
                                        </p:tgtEl>
                                      </p:cBhvr>
                                    </p:animEffect>
                                    <p:anim calcmode="lin" valueType="num">
                                      <p:cBhvr>
                                        <p:cTn id="8" dur="1000" fill="hold"/>
                                        <p:tgtEl>
                                          <p:spTgt spid="6146"/>
                                        </p:tgtEl>
                                        <p:attrNameLst>
                                          <p:attrName>ppt_x</p:attrName>
                                        </p:attrNameLst>
                                      </p:cBhvr>
                                      <p:tavLst>
                                        <p:tav tm="0">
                                          <p:val>
                                            <p:strVal val="#ppt_x"/>
                                          </p:val>
                                        </p:tav>
                                        <p:tav tm="100000">
                                          <p:val>
                                            <p:strVal val="#ppt_x"/>
                                          </p:val>
                                        </p:tav>
                                      </p:tavLst>
                                    </p:anim>
                                    <p:anim calcmode="lin" valueType="num">
                                      <p:cBhvr>
                                        <p:cTn id="9" dur="1000" fill="hold"/>
                                        <p:tgtEl>
                                          <p:spTgt spid="614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a 3"/>
          <p:cNvGraphicFramePr>
            <a:graphicFrameLocks noGrp="1"/>
          </p:cNvGraphicFramePr>
          <p:nvPr>
            <p:extLst>
              <p:ext uri="{D42A27DB-BD31-4B8C-83A1-F6EECF244321}">
                <p14:modId xmlns:p14="http://schemas.microsoft.com/office/powerpoint/2010/main" val="1807606208"/>
              </p:ext>
            </p:extLst>
          </p:nvPr>
        </p:nvGraphicFramePr>
        <p:xfrm>
          <a:off x="109182" y="764276"/>
          <a:ext cx="8215952" cy="6201542"/>
        </p:xfrm>
        <a:graphic>
          <a:graphicData uri="http://schemas.openxmlformats.org/drawingml/2006/table">
            <a:tbl>
              <a:tblPr firstRow="1" bandRow="1">
                <a:tableStyleId>{5940675A-B579-460E-94D1-54222C63F5DA}</a:tableStyleId>
              </a:tblPr>
              <a:tblGrid>
                <a:gridCol w="4107976">
                  <a:extLst>
                    <a:ext uri="{9D8B030D-6E8A-4147-A177-3AD203B41FA5}">
                      <a16:colId xmlns:a16="http://schemas.microsoft.com/office/drawing/2014/main" val="20000"/>
                    </a:ext>
                  </a:extLst>
                </a:gridCol>
                <a:gridCol w="4107976">
                  <a:extLst>
                    <a:ext uri="{9D8B030D-6E8A-4147-A177-3AD203B41FA5}">
                      <a16:colId xmlns:a16="http://schemas.microsoft.com/office/drawing/2014/main" val="20001"/>
                    </a:ext>
                  </a:extLst>
                </a:gridCol>
              </a:tblGrid>
              <a:tr h="723331">
                <a:tc>
                  <a:txBody>
                    <a:bodyPr/>
                    <a:lstStyle/>
                    <a:p>
                      <a:pPr algn="ctr"/>
                      <a:r>
                        <a:rPr lang="es-MX" sz="2500" b="1" dirty="0" smtClean="0"/>
                        <a:t>DIRECT</a:t>
                      </a:r>
                      <a:r>
                        <a:rPr lang="es-MX" sz="2500" b="1" baseline="0" dirty="0" smtClean="0"/>
                        <a:t> QUESTIONS</a:t>
                      </a:r>
                      <a:endParaRPr lang="es-HN" sz="2500" b="1" dirty="0"/>
                    </a:p>
                  </a:txBody>
                  <a:tcPr/>
                </a:tc>
                <a:tc>
                  <a:txBody>
                    <a:bodyPr/>
                    <a:lstStyle/>
                    <a:p>
                      <a:pPr algn="ctr"/>
                      <a:r>
                        <a:rPr lang="es-MX" sz="2500" b="1" dirty="0" smtClean="0"/>
                        <a:t>INDIRECT QUESTIONS</a:t>
                      </a:r>
                      <a:endParaRPr lang="es-HN" sz="2500" b="1" dirty="0"/>
                    </a:p>
                  </a:txBody>
                  <a:tcPr/>
                </a:tc>
                <a:extLst>
                  <a:ext uri="{0D108BD9-81ED-4DB2-BD59-A6C34878D82A}">
                    <a16:rowId xmlns:a16="http://schemas.microsoft.com/office/drawing/2014/main" val="10000"/>
                  </a:ext>
                </a:extLst>
              </a:tr>
              <a:tr h="723331">
                <a:tc>
                  <a:txBody>
                    <a:bodyPr/>
                    <a:lstStyle/>
                    <a:p>
                      <a:r>
                        <a:rPr lang="es-MX" sz="2300" b="1" dirty="0" smtClean="0"/>
                        <a:t>1.</a:t>
                      </a:r>
                      <a:r>
                        <a:rPr lang="es-MX" sz="2300" b="1" baseline="0" dirty="0" smtClean="0"/>
                        <a:t> </a:t>
                      </a:r>
                      <a:r>
                        <a:rPr lang="es-MX" sz="2300" b="1" baseline="0" dirty="0" err="1" smtClean="0"/>
                        <a:t>What</a:t>
                      </a:r>
                      <a:r>
                        <a:rPr lang="es-MX" sz="2300" b="1" baseline="0" dirty="0" smtClean="0"/>
                        <a:t> do </a:t>
                      </a:r>
                      <a:r>
                        <a:rPr lang="es-MX" sz="2300" b="1" baseline="0" dirty="0" err="1" smtClean="0"/>
                        <a:t>you</a:t>
                      </a:r>
                      <a:r>
                        <a:rPr lang="es-MX" sz="2300" b="1" baseline="0" dirty="0" smtClean="0"/>
                        <a:t> </a:t>
                      </a:r>
                      <a:r>
                        <a:rPr lang="es-MX" sz="2300" b="1" baseline="0" dirty="0" err="1" smtClean="0"/>
                        <a:t>like</a:t>
                      </a:r>
                      <a:r>
                        <a:rPr lang="es-MX" sz="2300" b="1" baseline="0" dirty="0" smtClean="0"/>
                        <a:t>?</a:t>
                      </a:r>
                      <a:endParaRPr lang="es-HN" sz="2300" b="1" dirty="0"/>
                    </a:p>
                  </a:txBody>
                  <a:tcPr/>
                </a:tc>
                <a:tc>
                  <a:txBody>
                    <a:bodyPr/>
                    <a:lstStyle/>
                    <a:p>
                      <a:r>
                        <a:rPr lang="es-MX" sz="2300" b="1" dirty="0" err="1" smtClean="0"/>
                        <a:t>Please</a:t>
                      </a:r>
                      <a:r>
                        <a:rPr lang="es-MX" sz="2300" b="1" dirty="0" smtClean="0"/>
                        <a:t> </a:t>
                      </a:r>
                      <a:r>
                        <a:rPr lang="es-MX" sz="2300" b="1" dirty="0" err="1" smtClean="0"/>
                        <a:t>tell</a:t>
                      </a:r>
                      <a:r>
                        <a:rPr lang="es-MX" sz="2300" b="1" dirty="0" smtClean="0"/>
                        <a:t> me </a:t>
                      </a:r>
                      <a:r>
                        <a:rPr lang="es-MX" sz="2300" b="1" dirty="0" err="1" smtClean="0"/>
                        <a:t>what</a:t>
                      </a:r>
                      <a:r>
                        <a:rPr lang="es-MX" sz="2300" b="1" dirty="0" smtClean="0"/>
                        <a:t> </a:t>
                      </a:r>
                      <a:r>
                        <a:rPr lang="es-MX" sz="2300" b="1" dirty="0" err="1" smtClean="0"/>
                        <a:t>you</a:t>
                      </a:r>
                      <a:r>
                        <a:rPr lang="es-MX" sz="2300" b="1" dirty="0" smtClean="0"/>
                        <a:t> </a:t>
                      </a:r>
                      <a:r>
                        <a:rPr lang="es-MX" sz="2300" b="1" dirty="0" err="1" smtClean="0"/>
                        <a:t>like</a:t>
                      </a:r>
                      <a:r>
                        <a:rPr lang="es-MX" sz="2300" b="1" dirty="0" smtClean="0"/>
                        <a:t>.</a:t>
                      </a:r>
                      <a:endParaRPr lang="es-HN" sz="2300" b="1" dirty="0"/>
                    </a:p>
                  </a:txBody>
                  <a:tcPr/>
                </a:tc>
                <a:extLst>
                  <a:ext uri="{0D108BD9-81ED-4DB2-BD59-A6C34878D82A}">
                    <a16:rowId xmlns:a16="http://schemas.microsoft.com/office/drawing/2014/main" val="10001"/>
                  </a:ext>
                </a:extLst>
              </a:tr>
              <a:tr h="723331">
                <a:tc>
                  <a:txBody>
                    <a:bodyPr/>
                    <a:lstStyle/>
                    <a:p>
                      <a:r>
                        <a:rPr lang="es-MX" sz="2300" b="1" dirty="0" smtClean="0"/>
                        <a:t>2. </a:t>
                      </a:r>
                      <a:r>
                        <a:rPr lang="es-MX" sz="2300" b="1" dirty="0" err="1" smtClean="0"/>
                        <a:t>Where</a:t>
                      </a:r>
                      <a:r>
                        <a:rPr lang="es-MX" sz="2300" b="1" dirty="0" smtClean="0"/>
                        <a:t> </a:t>
                      </a:r>
                      <a:r>
                        <a:rPr lang="es-MX" sz="2300" b="1" dirty="0" err="1" smtClean="0"/>
                        <a:t>does</a:t>
                      </a:r>
                      <a:r>
                        <a:rPr lang="es-MX" sz="2300" b="1" dirty="0" smtClean="0"/>
                        <a:t> </a:t>
                      </a:r>
                      <a:r>
                        <a:rPr lang="es-MX" sz="2300" b="1" dirty="0" err="1" smtClean="0"/>
                        <a:t>Christel</a:t>
                      </a:r>
                      <a:r>
                        <a:rPr lang="es-MX" sz="2300" b="1" dirty="0" smtClean="0"/>
                        <a:t> </a:t>
                      </a:r>
                      <a:r>
                        <a:rPr lang="es-MX" sz="2300" b="1" dirty="0" err="1" smtClean="0"/>
                        <a:t>work</a:t>
                      </a:r>
                      <a:r>
                        <a:rPr lang="es-MX" sz="2300" b="1" dirty="0" smtClean="0"/>
                        <a:t>?</a:t>
                      </a:r>
                      <a:endParaRPr lang="es-HN" sz="2300" b="1" dirty="0"/>
                    </a:p>
                  </a:txBody>
                  <a:tcPr/>
                </a:tc>
                <a:tc>
                  <a:txBody>
                    <a:bodyPr/>
                    <a:lstStyle/>
                    <a:p>
                      <a:r>
                        <a:rPr lang="es-MX" sz="2300" b="1" dirty="0" smtClean="0"/>
                        <a:t>Can </a:t>
                      </a:r>
                      <a:r>
                        <a:rPr lang="es-MX" sz="2300" b="1" dirty="0" err="1" smtClean="0"/>
                        <a:t>you</a:t>
                      </a:r>
                      <a:r>
                        <a:rPr lang="es-MX" sz="2300" b="1" dirty="0" smtClean="0"/>
                        <a:t> </a:t>
                      </a:r>
                      <a:r>
                        <a:rPr lang="es-MX" sz="2300" b="1" dirty="0" err="1" smtClean="0"/>
                        <a:t>tell</a:t>
                      </a:r>
                      <a:r>
                        <a:rPr lang="es-MX" sz="2300" b="1" dirty="0" smtClean="0"/>
                        <a:t> me </a:t>
                      </a:r>
                      <a:r>
                        <a:rPr lang="es-MX" sz="2300" b="1" dirty="0" err="1" smtClean="0"/>
                        <a:t>where</a:t>
                      </a:r>
                      <a:r>
                        <a:rPr lang="es-MX" sz="2300" b="1" dirty="0" smtClean="0"/>
                        <a:t> </a:t>
                      </a:r>
                      <a:r>
                        <a:rPr lang="es-MX" sz="2300" b="1" dirty="0" err="1" smtClean="0"/>
                        <a:t>Christel</a:t>
                      </a:r>
                      <a:r>
                        <a:rPr lang="es-MX" sz="2300" b="1" dirty="0" smtClean="0"/>
                        <a:t> </a:t>
                      </a:r>
                      <a:r>
                        <a:rPr lang="es-MX" sz="2300" b="1" dirty="0" err="1" smtClean="0"/>
                        <a:t>works</a:t>
                      </a:r>
                      <a:r>
                        <a:rPr lang="es-MX" sz="2300" b="1" dirty="0" smtClean="0"/>
                        <a:t>?</a:t>
                      </a:r>
                      <a:endParaRPr lang="es-HN" sz="2300" b="1" dirty="0"/>
                    </a:p>
                  </a:txBody>
                  <a:tcPr/>
                </a:tc>
                <a:extLst>
                  <a:ext uri="{0D108BD9-81ED-4DB2-BD59-A6C34878D82A}">
                    <a16:rowId xmlns:a16="http://schemas.microsoft.com/office/drawing/2014/main" val="10002"/>
                  </a:ext>
                </a:extLst>
              </a:tr>
              <a:tr h="723331">
                <a:tc>
                  <a:txBody>
                    <a:bodyPr/>
                    <a:lstStyle/>
                    <a:p>
                      <a:r>
                        <a:rPr lang="es-MX" sz="2300" b="1" dirty="0" smtClean="0"/>
                        <a:t>3. </a:t>
                      </a:r>
                      <a:r>
                        <a:rPr lang="es-MX" sz="2300" b="1" dirty="0" err="1" smtClean="0"/>
                        <a:t>Why</a:t>
                      </a:r>
                      <a:r>
                        <a:rPr lang="es-MX" sz="2300" b="1" dirty="0" smtClean="0"/>
                        <a:t> </a:t>
                      </a:r>
                      <a:r>
                        <a:rPr lang="es-MX" sz="2300" b="1" dirty="0" err="1" smtClean="0"/>
                        <a:t>did</a:t>
                      </a:r>
                      <a:r>
                        <a:rPr lang="es-MX" sz="2300" b="1" dirty="0" smtClean="0"/>
                        <a:t> </a:t>
                      </a:r>
                      <a:r>
                        <a:rPr lang="es-MX" sz="2300" b="1" dirty="0" err="1" smtClean="0"/>
                        <a:t>you</a:t>
                      </a:r>
                      <a:r>
                        <a:rPr lang="es-MX" sz="2300" b="1" dirty="0" smtClean="0"/>
                        <a:t> </a:t>
                      </a:r>
                      <a:r>
                        <a:rPr lang="es-MX" sz="2300" b="1" dirty="0" err="1" smtClean="0"/>
                        <a:t>go</a:t>
                      </a:r>
                      <a:r>
                        <a:rPr lang="es-MX" sz="2300" b="1" dirty="0" smtClean="0"/>
                        <a:t> </a:t>
                      </a:r>
                      <a:r>
                        <a:rPr lang="es-MX" sz="2300" b="1" dirty="0" err="1" smtClean="0"/>
                        <a:t>to</a:t>
                      </a:r>
                      <a:r>
                        <a:rPr lang="es-MX" sz="2300" b="1" dirty="0" smtClean="0"/>
                        <a:t> </a:t>
                      </a:r>
                      <a:r>
                        <a:rPr lang="es-MX" sz="2300" b="1" dirty="0" err="1" smtClean="0"/>
                        <a:t>the</a:t>
                      </a:r>
                      <a:r>
                        <a:rPr lang="es-MX" sz="2300" b="1" dirty="0" smtClean="0"/>
                        <a:t> meeting?</a:t>
                      </a:r>
                      <a:endParaRPr lang="es-HN" sz="2300" b="1" dirty="0"/>
                    </a:p>
                  </a:txBody>
                  <a:tcPr/>
                </a:tc>
                <a:tc>
                  <a:txBody>
                    <a:bodyPr/>
                    <a:lstStyle/>
                    <a:p>
                      <a:r>
                        <a:rPr lang="es-MX" sz="2300" b="1" dirty="0" smtClean="0"/>
                        <a:t>3. I </a:t>
                      </a:r>
                      <a:r>
                        <a:rPr lang="es-MX" sz="2300" b="1" dirty="0" err="1" smtClean="0"/>
                        <a:t>don’t</a:t>
                      </a:r>
                      <a:r>
                        <a:rPr lang="es-MX" sz="2300" b="1" dirty="0" smtClean="0"/>
                        <a:t> </a:t>
                      </a:r>
                      <a:r>
                        <a:rPr lang="es-MX" sz="2300" b="1" dirty="0" err="1" smtClean="0"/>
                        <a:t>know</a:t>
                      </a:r>
                      <a:r>
                        <a:rPr lang="es-MX" sz="2300" b="1" dirty="0" smtClean="0"/>
                        <a:t> </a:t>
                      </a:r>
                      <a:r>
                        <a:rPr lang="es-MX" sz="2300" b="1" dirty="0" err="1" smtClean="0"/>
                        <a:t>why</a:t>
                      </a:r>
                      <a:r>
                        <a:rPr lang="es-MX" sz="2300" b="1" dirty="0" smtClean="0"/>
                        <a:t> </a:t>
                      </a:r>
                      <a:r>
                        <a:rPr lang="es-MX" sz="2300" b="1" dirty="0" err="1" smtClean="0"/>
                        <a:t>you</a:t>
                      </a:r>
                      <a:r>
                        <a:rPr lang="es-MX" sz="2300" b="1" dirty="0" smtClean="0"/>
                        <a:t> </a:t>
                      </a:r>
                      <a:r>
                        <a:rPr lang="es-MX" sz="2300" b="1" dirty="0" err="1" smtClean="0"/>
                        <a:t>went</a:t>
                      </a:r>
                      <a:r>
                        <a:rPr lang="es-MX" sz="2300" b="1" dirty="0" smtClean="0"/>
                        <a:t> </a:t>
                      </a:r>
                      <a:r>
                        <a:rPr lang="es-MX" sz="2300" b="1" dirty="0" err="1" smtClean="0"/>
                        <a:t>to</a:t>
                      </a:r>
                      <a:r>
                        <a:rPr lang="es-MX" sz="2300" b="1" dirty="0" smtClean="0"/>
                        <a:t> </a:t>
                      </a:r>
                      <a:r>
                        <a:rPr lang="es-MX" sz="2300" b="1" dirty="0" err="1" smtClean="0"/>
                        <a:t>the</a:t>
                      </a:r>
                      <a:r>
                        <a:rPr lang="es-MX" sz="2300" b="1" dirty="0" smtClean="0"/>
                        <a:t> meeting.</a:t>
                      </a:r>
                      <a:endParaRPr lang="es-HN" sz="2300" b="1" dirty="0"/>
                    </a:p>
                  </a:txBody>
                  <a:tcPr/>
                </a:tc>
                <a:extLst>
                  <a:ext uri="{0D108BD9-81ED-4DB2-BD59-A6C34878D82A}">
                    <a16:rowId xmlns:a16="http://schemas.microsoft.com/office/drawing/2014/main" val="10003"/>
                  </a:ext>
                </a:extLst>
              </a:tr>
              <a:tr h="723331">
                <a:tc>
                  <a:txBody>
                    <a:bodyPr/>
                    <a:lstStyle/>
                    <a:p>
                      <a:r>
                        <a:rPr lang="es-MX" sz="2300" b="1" dirty="0" smtClean="0"/>
                        <a:t>4. </a:t>
                      </a:r>
                      <a:r>
                        <a:rPr lang="es-MX" sz="2300" b="1" dirty="0" err="1" smtClean="0"/>
                        <a:t>When</a:t>
                      </a:r>
                      <a:r>
                        <a:rPr lang="es-MX" sz="2300" b="1" dirty="0" smtClean="0"/>
                        <a:t> </a:t>
                      </a:r>
                      <a:r>
                        <a:rPr lang="es-MX" sz="2300" b="1" dirty="0" err="1" smtClean="0"/>
                        <a:t>did</a:t>
                      </a:r>
                      <a:r>
                        <a:rPr lang="es-MX" sz="2300" b="1" dirty="0" smtClean="0"/>
                        <a:t> </a:t>
                      </a:r>
                      <a:r>
                        <a:rPr lang="es-MX" sz="2300" b="1" dirty="0" err="1" smtClean="0"/>
                        <a:t>we</a:t>
                      </a:r>
                      <a:r>
                        <a:rPr lang="es-MX" sz="2300" b="1" dirty="0" smtClean="0"/>
                        <a:t> </a:t>
                      </a:r>
                      <a:r>
                        <a:rPr lang="es-MX" sz="2300" b="1" dirty="0" err="1" smtClean="0"/>
                        <a:t>have</a:t>
                      </a:r>
                      <a:r>
                        <a:rPr lang="es-MX" sz="2300" b="1" dirty="0" smtClean="0"/>
                        <a:t> </a:t>
                      </a:r>
                      <a:r>
                        <a:rPr lang="es-MX" sz="2300" b="1" dirty="0" err="1" smtClean="0"/>
                        <a:t>the</a:t>
                      </a:r>
                      <a:r>
                        <a:rPr lang="es-MX" sz="2300" b="1" dirty="0" smtClean="0"/>
                        <a:t> test?</a:t>
                      </a:r>
                      <a:endParaRPr lang="es-HN" sz="2300" b="1" dirty="0"/>
                    </a:p>
                  </a:txBody>
                  <a:tcPr/>
                </a:tc>
                <a:tc>
                  <a:txBody>
                    <a:bodyPr/>
                    <a:lstStyle/>
                    <a:p>
                      <a:r>
                        <a:rPr lang="es-MX" sz="2300" b="1" dirty="0" smtClean="0"/>
                        <a:t>4. </a:t>
                      </a:r>
                      <a:r>
                        <a:rPr lang="es-MX" sz="2300" b="1" dirty="0" err="1" smtClean="0"/>
                        <a:t>Could</a:t>
                      </a:r>
                      <a:r>
                        <a:rPr lang="es-MX" sz="2300" b="1" dirty="0" smtClean="0"/>
                        <a:t> </a:t>
                      </a:r>
                      <a:r>
                        <a:rPr lang="es-MX" sz="2300" b="1" dirty="0" err="1" smtClean="0"/>
                        <a:t>you</a:t>
                      </a:r>
                      <a:r>
                        <a:rPr lang="es-MX" sz="2300" b="1" dirty="0" smtClean="0"/>
                        <a:t> </a:t>
                      </a:r>
                      <a:r>
                        <a:rPr lang="es-MX" sz="2300" b="1" dirty="0" err="1" smtClean="0"/>
                        <a:t>tell</a:t>
                      </a:r>
                      <a:r>
                        <a:rPr lang="es-MX" sz="2300" b="1" dirty="0" smtClean="0"/>
                        <a:t> me </a:t>
                      </a:r>
                      <a:r>
                        <a:rPr lang="es-MX" sz="2300" b="1" dirty="0" err="1" smtClean="0"/>
                        <a:t>when</a:t>
                      </a:r>
                      <a:r>
                        <a:rPr lang="es-MX" sz="2300" b="1" dirty="0" smtClean="0"/>
                        <a:t> </a:t>
                      </a:r>
                      <a:r>
                        <a:rPr lang="es-MX" sz="2300" b="1" dirty="0" err="1" smtClean="0"/>
                        <a:t>we</a:t>
                      </a:r>
                      <a:r>
                        <a:rPr lang="es-MX" sz="2300" b="1" dirty="0" smtClean="0"/>
                        <a:t> </a:t>
                      </a:r>
                      <a:r>
                        <a:rPr lang="es-MX" sz="2300" b="1" dirty="0" err="1" smtClean="0"/>
                        <a:t>had</a:t>
                      </a:r>
                      <a:r>
                        <a:rPr lang="es-MX" sz="2300" b="1" dirty="0" smtClean="0"/>
                        <a:t> </a:t>
                      </a:r>
                      <a:r>
                        <a:rPr lang="es-MX" sz="2300" b="1" dirty="0" err="1" smtClean="0"/>
                        <a:t>the</a:t>
                      </a:r>
                      <a:r>
                        <a:rPr lang="es-MX" sz="2300" b="1" dirty="0" smtClean="0"/>
                        <a:t> test?</a:t>
                      </a:r>
                      <a:endParaRPr lang="es-HN" sz="2300" b="1" dirty="0"/>
                    </a:p>
                  </a:txBody>
                  <a:tcPr/>
                </a:tc>
                <a:extLst>
                  <a:ext uri="{0D108BD9-81ED-4DB2-BD59-A6C34878D82A}">
                    <a16:rowId xmlns:a16="http://schemas.microsoft.com/office/drawing/2014/main" val="10004"/>
                  </a:ext>
                </a:extLst>
              </a:tr>
              <a:tr h="723331">
                <a:tc>
                  <a:txBody>
                    <a:bodyPr/>
                    <a:lstStyle/>
                    <a:p>
                      <a:r>
                        <a:rPr lang="es-MX" sz="2300" b="1" dirty="0" smtClean="0"/>
                        <a:t>5. </a:t>
                      </a:r>
                      <a:r>
                        <a:rPr lang="es-MX" sz="2300" b="1" dirty="0" err="1" smtClean="0"/>
                        <a:t>Why</a:t>
                      </a:r>
                      <a:r>
                        <a:rPr lang="es-MX" sz="2300" b="1" dirty="0" smtClean="0"/>
                        <a:t> </a:t>
                      </a:r>
                      <a:r>
                        <a:rPr lang="es-MX" sz="2300" b="1" dirty="0" err="1" smtClean="0"/>
                        <a:t>is</a:t>
                      </a:r>
                      <a:r>
                        <a:rPr lang="es-MX" sz="2300" b="1" dirty="0" smtClean="0"/>
                        <a:t> </a:t>
                      </a:r>
                      <a:r>
                        <a:rPr lang="es-MX" sz="2300" b="1" dirty="0" err="1" smtClean="0"/>
                        <a:t>she</a:t>
                      </a:r>
                      <a:r>
                        <a:rPr lang="es-MX" sz="2300" b="1" dirty="0" smtClean="0"/>
                        <a:t> </a:t>
                      </a:r>
                      <a:r>
                        <a:rPr lang="es-MX" sz="2300" b="1" dirty="0" err="1" smtClean="0"/>
                        <a:t>crying</a:t>
                      </a:r>
                      <a:r>
                        <a:rPr lang="es-MX" sz="2300" b="1" dirty="0" smtClean="0"/>
                        <a:t>?</a:t>
                      </a:r>
                      <a:endParaRPr lang="es-HN" sz="2300" b="1" dirty="0"/>
                    </a:p>
                  </a:txBody>
                  <a:tcPr/>
                </a:tc>
                <a:tc>
                  <a:txBody>
                    <a:bodyPr/>
                    <a:lstStyle/>
                    <a:p>
                      <a:r>
                        <a:rPr lang="es-MX" sz="2300" b="1" dirty="0" smtClean="0"/>
                        <a:t>5. I </a:t>
                      </a:r>
                      <a:r>
                        <a:rPr lang="es-MX" sz="2300" b="1" dirty="0" err="1" smtClean="0"/>
                        <a:t>need</a:t>
                      </a:r>
                      <a:r>
                        <a:rPr lang="es-MX" sz="2300" b="1" dirty="0" smtClean="0"/>
                        <a:t> </a:t>
                      </a:r>
                      <a:r>
                        <a:rPr lang="es-MX" sz="2300" b="1" dirty="0" err="1" smtClean="0"/>
                        <a:t>to</a:t>
                      </a:r>
                      <a:r>
                        <a:rPr lang="es-MX" sz="2300" b="1" dirty="0" smtClean="0"/>
                        <a:t> </a:t>
                      </a:r>
                      <a:r>
                        <a:rPr lang="es-MX" sz="2300" b="1" dirty="0" err="1" smtClean="0"/>
                        <a:t>know</a:t>
                      </a:r>
                      <a:r>
                        <a:rPr lang="es-MX" sz="2300" b="1" dirty="0" smtClean="0"/>
                        <a:t> </a:t>
                      </a:r>
                      <a:r>
                        <a:rPr lang="es-MX" sz="2300" b="1" dirty="0" err="1" smtClean="0"/>
                        <a:t>why</a:t>
                      </a:r>
                      <a:r>
                        <a:rPr lang="es-MX" sz="2300" b="1" dirty="0" smtClean="0"/>
                        <a:t> </a:t>
                      </a:r>
                      <a:r>
                        <a:rPr lang="es-MX" sz="2300" b="1" dirty="0" err="1" smtClean="0"/>
                        <a:t>she</a:t>
                      </a:r>
                      <a:r>
                        <a:rPr lang="es-MX" sz="2300" b="1" dirty="0" smtClean="0"/>
                        <a:t> </a:t>
                      </a:r>
                      <a:r>
                        <a:rPr lang="es-MX" sz="2300" b="1" dirty="0" err="1" smtClean="0"/>
                        <a:t>is</a:t>
                      </a:r>
                      <a:r>
                        <a:rPr lang="es-MX" sz="2300" b="1" dirty="0" smtClean="0"/>
                        <a:t> </a:t>
                      </a:r>
                      <a:r>
                        <a:rPr lang="es-MX" sz="2300" b="1" dirty="0" err="1" smtClean="0"/>
                        <a:t>crying</a:t>
                      </a:r>
                      <a:r>
                        <a:rPr lang="es-MX" sz="2300" b="1" dirty="0" smtClean="0"/>
                        <a:t>.</a:t>
                      </a:r>
                      <a:endParaRPr lang="es-HN" sz="2300" b="1" dirty="0"/>
                    </a:p>
                  </a:txBody>
                  <a:tcPr/>
                </a:tc>
                <a:extLst>
                  <a:ext uri="{0D108BD9-81ED-4DB2-BD59-A6C34878D82A}">
                    <a16:rowId xmlns:a16="http://schemas.microsoft.com/office/drawing/2014/main" val="10005"/>
                  </a:ext>
                </a:extLst>
              </a:tr>
              <a:tr h="723331">
                <a:tc>
                  <a:txBody>
                    <a:bodyPr/>
                    <a:lstStyle/>
                    <a:p>
                      <a:r>
                        <a:rPr lang="es-MX" sz="2300" b="1" dirty="0" smtClean="0"/>
                        <a:t>6. </a:t>
                      </a:r>
                      <a:r>
                        <a:rPr lang="es-MX" sz="2300" b="1" dirty="0" err="1" smtClean="0"/>
                        <a:t>What</a:t>
                      </a:r>
                      <a:r>
                        <a:rPr lang="es-MX" sz="2300" b="1" dirty="0" smtClean="0"/>
                        <a:t> are</a:t>
                      </a:r>
                      <a:r>
                        <a:rPr lang="es-MX" sz="2300" b="1" baseline="0" dirty="0" smtClean="0"/>
                        <a:t> </a:t>
                      </a:r>
                      <a:r>
                        <a:rPr lang="es-MX" sz="2300" b="1" baseline="0" dirty="0" err="1" smtClean="0"/>
                        <a:t>we</a:t>
                      </a:r>
                      <a:r>
                        <a:rPr lang="es-MX" sz="2300" b="1" baseline="0" dirty="0" smtClean="0"/>
                        <a:t> </a:t>
                      </a:r>
                      <a:r>
                        <a:rPr lang="es-MX" sz="2300" b="1" baseline="0" dirty="0" err="1" smtClean="0"/>
                        <a:t>listening</a:t>
                      </a:r>
                      <a:r>
                        <a:rPr lang="es-MX" sz="2300" b="1" baseline="0" dirty="0" smtClean="0"/>
                        <a:t> </a:t>
                      </a:r>
                      <a:r>
                        <a:rPr lang="es-MX" sz="2300" b="1" baseline="0" dirty="0" err="1" smtClean="0"/>
                        <a:t>now</a:t>
                      </a:r>
                      <a:r>
                        <a:rPr lang="es-MX" sz="2300" b="1" baseline="0" dirty="0" smtClean="0"/>
                        <a:t>?</a:t>
                      </a:r>
                      <a:endParaRPr lang="es-HN" sz="2300" b="1" dirty="0"/>
                    </a:p>
                  </a:txBody>
                  <a:tcPr/>
                </a:tc>
                <a:tc>
                  <a:txBody>
                    <a:bodyPr/>
                    <a:lstStyle/>
                    <a:p>
                      <a:r>
                        <a:rPr lang="es-MX" sz="2300" b="1" dirty="0" smtClean="0"/>
                        <a:t>6. I </a:t>
                      </a:r>
                      <a:r>
                        <a:rPr lang="es-MX" sz="2300" b="1" dirty="0" err="1" smtClean="0"/>
                        <a:t>wonder</a:t>
                      </a:r>
                      <a:r>
                        <a:rPr lang="es-MX" sz="2300" b="1" dirty="0" smtClean="0"/>
                        <a:t> </a:t>
                      </a:r>
                      <a:r>
                        <a:rPr lang="es-MX" sz="2300" b="1" dirty="0" err="1" smtClean="0"/>
                        <a:t>what</a:t>
                      </a:r>
                      <a:r>
                        <a:rPr lang="es-MX" sz="2300" b="1" dirty="0" smtClean="0"/>
                        <a:t> </a:t>
                      </a:r>
                      <a:r>
                        <a:rPr lang="es-MX" sz="2300" b="1" dirty="0" err="1" smtClean="0"/>
                        <a:t>we</a:t>
                      </a:r>
                      <a:r>
                        <a:rPr lang="es-MX" sz="2300" b="1" dirty="0" smtClean="0"/>
                        <a:t> are </a:t>
                      </a:r>
                      <a:r>
                        <a:rPr lang="es-MX" sz="2300" b="1" dirty="0" err="1" smtClean="0"/>
                        <a:t>listening</a:t>
                      </a:r>
                      <a:r>
                        <a:rPr lang="es-MX" sz="2300" b="1" dirty="0" smtClean="0"/>
                        <a:t> </a:t>
                      </a:r>
                      <a:r>
                        <a:rPr lang="es-MX" sz="2300" b="1" dirty="0" err="1" smtClean="0"/>
                        <a:t>now</a:t>
                      </a:r>
                      <a:r>
                        <a:rPr lang="es-MX" sz="2300" b="1" dirty="0" smtClean="0"/>
                        <a:t>.</a:t>
                      </a:r>
                      <a:endParaRPr lang="es-HN" sz="2300" b="1" dirty="0"/>
                    </a:p>
                  </a:txBody>
                  <a:tcPr/>
                </a:tc>
                <a:extLst>
                  <a:ext uri="{0D108BD9-81ED-4DB2-BD59-A6C34878D82A}">
                    <a16:rowId xmlns:a16="http://schemas.microsoft.com/office/drawing/2014/main" val="10006"/>
                  </a:ext>
                </a:extLst>
              </a:tr>
              <a:tr h="723331">
                <a:tc>
                  <a:txBody>
                    <a:bodyPr/>
                    <a:lstStyle/>
                    <a:p>
                      <a:r>
                        <a:rPr lang="es-MX" sz="2300" b="1" dirty="0" smtClean="0"/>
                        <a:t>7. </a:t>
                      </a:r>
                      <a:r>
                        <a:rPr lang="es-MX" sz="2300" b="1" dirty="0" err="1" smtClean="0"/>
                        <a:t>How</a:t>
                      </a:r>
                      <a:r>
                        <a:rPr lang="es-MX" sz="2300" b="1" baseline="0" dirty="0" smtClean="0"/>
                        <a:t> </a:t>
                      </a:r>
                      <a:r>
                        <a:rPr lang="es-MX" sz="2300" b="1" baseline="0" dirty="0" err="1" smtClean="0"/>
                        <a:t>much</a:t>
                      </a:r>
                      <a:r>
                        <a:rPr lang="es-MX" sz="2300" b="1" baseline="0" dirty="0" smtClean="0"/>
                        <a:t>  </a:t>
                      </a:r>
                      <a:r>
                        <a:rPr lang="es-MX" sz="2300" b="1" baseline="0" dirty="0" err="1" smtClean="0"/>
                        <a:t>does</a:t>
                      </a:r>
                      <a:r>
                        <a:rPr lang="es-MX" sz="2300" b="1" baseline="0" dirty="0" smtClean="0"/>
                        <a:t> </a:t>
                      </a:r>
                      <a:r>
                        <a:rPr lang="es-MX" sz="2300" b="1" baseline="0" dirty="0" err="1" smtClean="0"/>
                        <a:t>it</a:t>
                      </a:r>
                      <a:r>
                        <a:rPr lang="es-MX" sz="2300" b="1" baseline="0" dirty="0" smtClean="0"/>
                        <a:t> </a:t>
                      </a:r>
                      <a:r>
                        <a:rPr lang="es-MX" sz="2300" b="1" baseline="0" dirty="0" err="1" smtClean="0"/>
                        <a:t>cost</a:t>
                      </a:r>
                      <a:r>
                        <a:rPr lang="es-MX" sz="2300" b="1" baseline="0" dirty="0" smtClean="0"/>
                        <a:t>?</a:t>
                      </a:r>
                      <a:endParaRPr lang="es-HN" sz="2300" b="1" dirty="0"/>
                    </a:p>
                  </a:txBody>
                  <a:tcPr/>
                </a:tc>
                <a:tc>
                  <a:txBody>
                    <a:bodyPr/>
                    <a:lstStyle/>
                    <a:p>
                      <a:r>
                        <a:rPr lang="es-MX" sz="2300" b="1" dirty="0" smtClean="0"/>
                        <a:t>7. I </a:t>
                      </a:r>
                      <a:r>
                        <a:rPr lang="es-MX" sz="2300" b="1" dirty="0" err="1" smtClean="0"/>
                        <a:t>need</a:t>
                      </a:r>
                      <a:r>
                        <a:rPr lang="es-MX" sz="2300" b="1" dirty="0" smtClean="0"/>
                        <a:t> </a:t>
                      </a:r>
                      <a:r>
                        <a:rPr lang="es-MX" sz="2300" b="1" dirty="0" err="1" smtClean="0"/>
                        <a:t>to</a:t>
                      </a:r>
                      <a:r>
                        <a:rPr lang="es-MX" sz="2300" b="1" dirty="0" smtClean="0"/>
                        <a:t> </a:t>
                      </a:r>
                      <a:r>
                        <a:rPr lang="es-MX" sz="2300" b="1" dirty="0" err="1" smtClean="0"/>
                        <a:t>know</a:t>
                      </a:r>
                      <a:r>
                        <a:rPr lang="es-MX" sz="2300" b="1" dirty="0" smtClean="0"/>
                        <a:t> </a:t>
                      </a:r>
                      <a:r>
                        <a:rPr lang="es-MX" sz="2300" b="1" dirty="0" err="1" smtClean="0"/>
                        <a:t>how</a:t>
                      </a:r>
                      <a:r>
                        <a:rPr lang="es-MX" sz="2300" b="1" dirty="0" smtClean="0"/>
                        <a:t> </a:t>
                      </a:r>
                      <a:r>
                        <a:rPr lang="es-MX" sz="2300" b="1" dirty="0" err="1" smtClean="0"/>
                        <a:t>much</a:t>
                      </a:r>
                      <a:r>
                        <a:rPr lang="es-MX" sz="2300" b="1" dirty="0" smtClean="0"/>
                        <a:t> </a:t>
                      </a:r>
                      <a:r>
                        <a:rPr lang="es-MX" sz="2300" b="1" dirty="0" err="1" smtClean="0"/>
                        <a:t>it</a:t>
                      </a:r>
                      <a:r>
                        <a:rPr lang="es-MX" sz="2300" b="1" dirty="0" smtClean="0"/>
                        <a:t> </a:t>
                      </a:r>
                      <a:r>
                        <a:rPr lang="es-MX" sz="2300" b="1" dirty="0" err="1" smtClean="0"/>
                        <a:t>costs</a:t>
                      </a:r>
                      <a:r>
                        <a:rPr lang="es-MX" sz="2300" b="1" dirty="0" smtClean="0"/>
                        <a:t>.</a:t>
                      </a:r>
                      <a:endParaRPr lang="es-HN" sz="2300" b="1" dirty="0"/>
                    </a:p>
                  </a:txBody>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25405049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89212" y="2403689"/>
            <a:ext cx="7229475" cy="1143000"/>
          </a:xfrm>
        </p:spPr>
        <p:txBody>
          <a:bodyPr/>
          <a:lstStyle/>
          <a:p>
            <a:r>
              <a:rPr lang="es-MX" b="1" dirty="0" err="1" smtClean="0"/>
              <a:t>They</a:t>
            </a:r>
            <a:r>
              <a:rPr lang="es-MX" b="1" dirty="0" smtClean="0"/>
              <a:t> are </a:t>
            </a:r>
            <a:r>
              <a:rPr lang="es-MX" b="1" dirty="0" err="1" smtClean="0"/>
              <a:t>the</a:t>
            </a:r>
            <a:r>
              <a:rPr lang="es-MX" b="1" dirty="0" smtClean="0"/>
              <a:t> regular </a:t>
            </a:r>
            <a:r>
              <a:rPr lang="es-MX" b="1" dirty="0" err="1" smtClean="0"/>
              <a:t>questions</a:t>
            </a:r>
            <a:r>
              <a:rPr lang="es-MX" b="1" dirty="0" smtClean="0"/>
              <a:t> </a:t>
            </a:r>
            <a:r>
              <a:rPr lang="es-MX" b="1" dirty="0" err="1" smtClean="0"/>
              <a:t>we</a:t>
            </a:r>
            <a:r>
              <a:rPr lang="es-MX" b="1" dirty="0" smtClean="0"/>
              <a:t> use in </a:t>
            </a:r>
            <a:r>
              <a:rPr lang="es-MX" b="1" dirty="0" err="1" smtClean="0"/>
              <a:t>our</a:t>
            </a:r>
            <a:r>
              <a:rPr lang="es-MX" b="1" dirty="0" smtClean="0"/>
              <a:t> </a:t>
            </a:r>
            <a:r>
              <a:rPr lang="es-MX" b="1" dirty="0" err="1" smtClean="0"/>
              <a:t>every</a:t>
            </a:r>
            <a:r>
              <a:rPr lang="es-MX" b="1" dirty="0" smtClean="0"/>
              <a:t> </a:t>
            </a:r>
            <a:r>
              <a:rPr lang="es-MX" b="1" dirty="0" err="1" smtClean="0"/>
              <a:t>day</a:t>
            </a:r>
            <a:r>
              <a:rPr lang="es-MX" b="1" dirty="0" smtClean="0"/>
              <a:t> </a:t>
            </a:r>
            <a:r>
              <a:rPr lang="es-MX" b="1" dirty="0" err="1" smtClean="0"/>
              <a:t>life</a:t>
            </a:r>
            <a:r>
              <a:rPr lang="es-MX" b="1" dirty="0" smtClean="0"/>
              <a:t>.</a:t>
            </a:r>
            <a:endParaRPr lang="es-HN" b="1" dirty="0"/>
          </a:p>
        </p:txBody>
      </p:sp>
    </p:spTree>
    <p:extLst>
      <p:ext uri="{BB962C8B-B14F-4D97-AF65-F5344CB8AC3E}">
        <p14:creationId xmlns:p14="http://schemas.microsoft.com/office/powerpoint/2010/main" val="17146995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25438" y="2581110"/>
            <a:ext cx="7229475" cy="1143000"/>
          </a:xfrm>
        </p:spPr>
        <p:txBody>
          <a:bodyPr/>
          <a:lstStyle/>
          <a:p>
            <a:r>
              <a:rPr lang="es-MX" sz="6000" b="1" dirty="0" smtClean="0"/>
              <a:t>WH-</a:t>
            </a:r>
            <a:r>
              <a:rPr lang="es-MX" sz="6000" b="1" dirty="0" err="1" smtClean="0"/>
              <a:t>Questions</a:t>
            </a:r>
            <a:r>
              <a:rPr lang="es-MX" sz="6000" b="1" dirty="0" smtClean="0"/>
              <a:t>.</a:t>
            </a:r>
            <a:br>
              <a:rPr lang="es-MX" sz="6000" b="1" dirty="0" smtClean="0"/>
            </a:br>
            <a:r>
              <a:rPr lang="es-MX" sz="6000" b="1" dirty="0" smtClean="0"/>
              <a:t>(</a:t>
            </a:r>
            <a:r>
              <a:rPr lang="es-MX" sz="6000" b="1" dirty="0" err="1" smtClean="0"/>
              <a:t>Information</a:t>
            </a:r>
            <a:r>
              <a:rPr lang="es-MX" sz="6000" b="1" dirty="0" smtClean="0"/>
              <a:t> </a:t>
            </a:r>
            <a:r>
              <a:rPr lang="es-MX" sz="6000" b="1" dirty="0" err="1" smtClean="0"/>
              <a:t>Questions</a:t>
            </a:r>
            <a:r>
              <a:rPr lang="es-MX" sz="6000" b="1" dirty="0" smtClean="0"/>
              <a:t>)</a:t>
            </a:r>
            <a:endParaRPr lang="es-HN" sz="6000" b="1" dirty="0"/>
          </a:p>
        </p:txBody>
      </p:sp>
    </p:spTree>
    <p:extLst>
      <p:ext uri="{BB962C8B-B14F-4D97-AF65-F5344CB8AC3E}">
        <p14:creationId xmlns:p14="http://schemas.microsoft.com/office/powerpoint/2010/main" val="29394376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36477" y="3304440"/>
            <a:ext cx="8516203" cy="1143000"/>
          </a:xfrm>
        </p:spPr>
        <p:txBody>
          <a:bodyPr/>
          <a:lstStyle/>
          <a:p>
            <a:pPr algn="l"/>
            <a:r>
              <a:rPr lang="es-MX" b="1" dirty="0" smtClean="0">
                <a:latin typeface="Comic Sans MS" panose="030F0702030302020204" pitchFamily="66" charset="0"/>
              </a:rPr>
              <a:t>1. </a:t>
            </a:r>
            <a:r>
              <a:rPr lang="es-MX" b="1" dirty="0" err="1" smtClean="0">
                <a:latin typeface="Comic Sans MS" panose="030F0702030302020204" pitchFamily="66" charset="0"/>
              </a:rPr>
              <a:t>Where</a:t>
            </a:r>
            <a:r>
              <a:rPr lang="es-MX" b="1" dirty="0" smtClean="0">
                <a:latin typeface="Comic Sans MS" panose="030F0702030302020204" pitchFamily="66" charset="0"/>
              </a:rPr>
              <a:t> do </a:t>
            </a:r>
            <a:r>
              <a:rPr lang="es-MX" b="1" dirty="0" err="1" smtClean="0">
                <a:latin typeface="Comic Sans MS" panose="030F0702030302020204" pitchFamily="66" charset="0"/>
              </a:rPr>
              <a:t>you</a:t>
            </a:r>
            <a:r>
              <a:rPr lang="es-MX" b="1" dirty="0" smtClean="0">
                <a:latin typeface="Comic Sans MS" panose="030F0702030302020204" pitchFamily="66" charset="0"/>
              </a:rPr>
              <a:t> </a:t>
            </a:r>
            <a:r>
              <a:rPr lang="es-MX" b="1" dirty="0" err="1" smtClean="0">
                <a:latin typeface="Comic Sans MS" panose="030F0702030302020204" pitchFamily="66" charset="0"/>
              </a:rPr>
              <a:t>work</a:t>
            </a:r>
            <a:r>
              <a:rPr lang="es-MX" b="1" dirty="0" smtClean="0">
                <a:latin typeface="Comic Sans MS" panose="030F0702030302020204" pitchFamily="66" charset="0"/>
              </a:rPr>
              <a:t>?</a:t>
            </a:r>
            <a:br>
              <a:rPr lang="es-MX" b="1" dirty="0" smtClean="0">
                <a:latin typeface="Comic Sans MS" panose="030F0702030302020204" pitchFamily="66" charset="0"/>
              </a:rPr>
            </a:br>
            <a:r>
              <a:rPr lang="es-MX" b="1" dirty="0" smtClean="0">
                <a:latin typeface="Comic Sans MS" panose="030F0702030302020204" pitchFamily="66" charset="0"/>
              </a:rPr>
              <a:t>2. </a:t>
            </a:r>
            <a:r>
              <a:rPr lang="es-MX" b="1" dirty="0" err="1" smtClean="0">
                <a:latin typeface="Comic Sans MS" panose="030F0702030302020204" pitchFamily="66" charset="0"/>
              </a:rPr>
              <a:t>What</a:t>
            </a:r>
            <a:r>
              <a:rPr lang="es-MX" b="1" dirty="0" smtClean="0">
                <a:latin typeface="Comic Sans MS" panose="030F0702030302020204" pitchFamily="66" charset="0"/>
              </a:rPr>
              <a:t> </a:t>
            </a:r>
            <a:r>
              <a:rPr lang="es-MX" b="1" dirty="0" err="1" smtClean="0">
                <a:latin typeface="Comic Sans MS" panose="030F0702030302020204" pitchFamily="66" charset="0"/>
              </a:rPr>
              <a:t>is</a:t>
            </a:r>
            <a:r>
              <a:rPr lang="es-MX" b="1" dirty="0" smtClean="0">
                <a:latin typeface="Comic Sans MS" panose="030F0702030302020204" pitchFamily="66" charset="0"/>
              </a:rPr>
              <a:t> </a:t>
            </a:r>
            <a:r>
              <a:rPr lang="es-MX" b="1" dirty="0" err="1" smtClean="0">
                <a:latin typeface="Comic Sans MS" panose="030F0702030302020204" pitchFamily="66" charset="0"/>
              </a:rPr>
              <a:t>her</a:t>
            </a:r>
            <a:r>
              <a:rPr lang="es-MX" b="1" dirty="0" smtClean="0">
                <a:latin typeface="Comic Sans MS" panose="030F0702030302020204" pitchFamily="66" charset="0"/>
              </a:rPr>
              <a:t> </a:t>
            </a:r>
            <a:r>
              <a:rPr lang="es-MX" b="1" dirty="0" err="1" smtClean="0">
                <a:latin typeface="Comic Sans MS" panose="030F0702030302020204" pitchFamily="66" charset="0"/>
              </a:rPr>
              <a:t>name</a:t>
            </a:r>
            <a:r>
              <a:rPr lang="es-MX" b="1" dirty="0" smtClean="0">
                <a:latin typeface="Comic Sans MS" panose="030F0702030302020204" pitchFamily="66" charset="0"/>
              </a:rPr>
              <a:t>?</a:t>
            </a:r>
            <a:br>
              <a:rPr lang="es-MX" b="1" dirty="0" smtClean="0">
                <a:latin typeface="Comic Sans MS" panose="030F0702030302020204" pitchFamily="66" charset="0"/>
              </a:rPr>
            </a:br>
            <a:r>
              <a:rPr lang="es-MX" b="1" dirty="0" smtClean="0">
                <a:latin typeface="Comic Sans MS" panose="030F0702030302020204" pitchFamily="66" charset="0"/>
              </a:rPr>
              <a:t>3. </a:t>
            </a:r>
            <a:r>
              <a:rPr lang="es-MX" b="1" dirty="0" err="1" smtClean="0">
                <a:latin typeface="Comic Sans MS" panose="030F0702030302020204" pitchFamily="66" charset="0"/>
              </a:rPr>
              <a:t>What</a:t>
            </a:r>
            <a:r>
              <a:rPr lang="es-MX" b="1" dirty="0" smtClean="0">
                <a:latin typeface="Comic Sans MS" panose="030F0702030302020204" pitchFamily="66" charset="0"/>
              </a:rPr>
              <a:t> </a:t>
            </a:r>
            <a:r>
              <a:rPr lang="es-MX" b="1" dirty="0" err="1" smtClean="0">
                <a:latin typeface="Comic Sans MS" panose="030F0702030302020204" pitchFamily="66" charset="0"/>
              </a:rPr>
              <a:t>did</a:t>
            </a:r>
            <a:r>
              <a:rPr lang="es-MX" b="1" dirty="0" smtClean="0">
                <a:latin typeface="Comic Sans MS" panose="030F0702030302020204" pitchFamily="66" charset="0"/>
              </a:rPr>
              <a:t> </a:t>
            </a:r>
            <a:r>
              <a:rPr lang="es-MX" b="1" dirty="0" err="1" smtClean="0">
                <a:latin typeface="Comic Sans MS" panose="030F0702030302020204" pitchFamily="66" charset="0"/>
              </a:rPr>
              <a:t>you</a:t>
            </a:r>
            <a:r>
              <a:rPr lang="es-MX" b="1" dirty="0" smtClean="0">
                <a:latin typeface="Comic Sans MS" panose="030F0702030302020204" pitchFamily="66" charset="0"/>
              </a:rPr>
              <a:t> do </a:t>
            </a:r>
            <a:r>
              <a:rPr lang="es-MX" b="1" dirty="0" err="1" smtClean="0">
                <a:latin typeface="Comic Sans MS" panose="030F0702030302020204" pitchFamily="66" charset="0"/>
              </a:rPr>
              <a:t>yesterday</a:t>
            </a:r>
            <a:r>
              <a:rPr lang="es-MX" b="1" dirty="0" smtClean="0">
                <a:latin typeface="Comic Sans MS" panose="030F0702030302020204" pitchFamily="66" charset="0"/>
              </a:rPr>
              <a:t>?</a:t>
            </a:r>
            <a:br>
              <a:rPr lang="es-MX" b="1" dirty="0" smtClean="0">
                <a:latin typeface="Comic Sans MS" panose="030F0702030302020204" pitchFamily="66" charset="0"/>
              </a:rPr>
            </a:br>
            <a:r>
              <a:rPr lang="es-MX" b="1" dirty="0" smtClean="0">
                <a:latin typeface="Comic Sans MS" panose="030F0702030302020204" pitchFamily="66" charset="0"/>
              </a:rPr>
              <a:t>4. </a:t>
            </a:r>
            <a:r>
              <a:rPr lang="es-MX" b="1" dirty="0" err="1" smtClean="0">
                <a:latin typeface="Comic Sans MS" panose="030F0702030302020204" pitchFamily="66" charset="0"/>
              </a:rPr>
              <a:t>Why</a:t>
            </a:r>
            <a:r>
              <a:rPr lang="es-MX" b="1" dirty="0" smtClean="0">
                <a:latin typeface="Comic Sans MS" panose="030F0702030302020204" pitchFamily="66" charset="0"/>
              </a:rPr>
              <a:t> </a:t>
            </a:r>
            <a:r>
              <a:rPr lang="es-MX" b="1" dirty="0" err="1" smtClean="0">
                <a:latin typeface="Comic Sans MS" panose="030F0702030302020204" pitchFamily="66" charset="0"/>
              </a:rPr>
              <a:t>is</a:t>
            </a:r>
            <a:r>
              <a:rPr lang="es-MX" b="1" dirty="0" smtClean="0">
                <a:latin typeface="Comic Sans MS" panose="030F0702030302020204" pitchFamily="66" charset="0"/>
              </a:rPr>
              <a:t> Ligia </a:t>
            </a:r>
            <a:r>
              <a:rPr lang="es-MX" b="1" dirty="0" err="1" smtClean="0">
                <a:latin typeface="Comic Sans MS" panose="030F0702030302020204" pitchFamily="66" charset="0"/>
              </a:rPr>
              <a:t>cooking</a:t>
            </a:r>
            <a:r>
              <a:rPr lang="es-MX" b="1" dirty="0" smtClean="0">
                <a:latin typeface="Comic Sans MS" panose="030F0702030302020204" pitchFamily="66" charset="0"/>
              </a:rPr>
              <a:t>?</a:t>
            </a:r>
            <a:br>
              <a:rPr lang="es-MX" b="1" dirty="0" smtClean="0">
                <a:latin typeface="Comic Sans MS" panose="030F0702030302020204" pitchFamily="66" charset="0"/>
              </a:rPr>
            </a:br>
            <a:r>
              <a:rPr lang="es-MX" b="1" dirty="0" smtClean="0">
                <a:latin typeface="Comic Sans MS" panose="030F0702030302020204" pitchFamily="66" charset="0"/>
              </a:rPr>
              <a:t>5. </a:t>
            </a:r>
            <a:r>
              <a:rPr lang="es-MX" b="1" dirty="0" err="1" smtClean="0">
                <a:latin typeface="Comic Sans MS" panose="030F0702030302020204" pitchFamily="66" charset="0"/>
              </a:rPr>
              <a:t>Who</a:t>
            </a:r>
            <a:r>
              <a:rPr lang="es-MX" b="1" dirty="0" smtClean="0">
                <a:latin typeface="Comic Sans MS" panose="030F0702030302020204" pitchFamily="66" charset="0"/>
              </a:rPr>
              <a:t> are </a:t>
            </a:r>
            <a:r>
              <a:rPr lang="es-MX" b="1" dirty="0" err="1" smtClean="0">
                <a:latin typeface="Comic Sans MS" panose="030F0702030302020204" pitchFamily="66" charset="0"/>
              </a:rPr>
              <a:t>you</a:t>
            </a:r>
            <a:r>
              <a:rPr lang="es-MX" b="1" dirty="0" smtClean="0">
                <a:latin typeface="Comic Sans MS" panose="030F0702030302020204" pitchFamily="66" charset="0"/>
              </a:rPr>
              <a:t> </a:t>
            </a:r>
            <a:r>
              <a:rPr lang="es-MX" b="1" dirty="0" err="1" smtClean="0">
                <a:latin typeface="Comic Sans MS" panose="030F0702030302020204" pitchFamily="66" charset="0"/>
              </a:rPr>
              <a:t>talking</a:t>
            </a:r>
            <a:r>
              <a:rPr lang="es-MX" b="1" dirty="0" smtClean="0">
                <a:latin typeface="Comic Sans MS" panose="030F0702030302020204" pitchFamily="66" charset="0"/>
              </a:rPr>
              <a:t> </a:t>
            </a:r>
            <a:r>
              <a:rPr lang="es-MX" b="1" dirty="0" err="1" smtClean="0">
                <a:latin typeface="Comic Sans MS" panose="030F0702030302020204" pitchFamily="66" charset="0"/>
              </a:rPr>
              <a:t>to</a:t>
            </a:r>
            <a:r>
              <a:rPr lang="es-MX" b="1" dirty="0" smtClean="0">
                <a:latin typeface="Comic Sans MS" panose="030F0702030302020204" pitchFamily="66" charset="0"/>
              </a:rPr>
              <a:t>?</a:t>
            </a:r>
            <a:br>
              <a:rPr lang="es-MX" b="1" dirty="0" smtClean="0">
                <a:latin typeface="Comic Sans MS" panose="030F0702030302020204" pitchFamily="66" charset="0"/>
              </a:rPr>
            </a:br>
            <a:r>
              <a:rPr lang="es-MX" b="1" dirty="0" smtClean="0">
                <a:latin typeface="Comic Sans MS" panose="030F0702030302020204" pitchFamily="66" charset="0"/>
              </a:rPr>
              <a:t>6. </a:t>
            </a:r>
            <a:r>
              <a:rPr lang="es-MX" b="1" dirty="0" err="1" smtClean="0">
                <a:latin typeface="Comic Sans MS" panose="030F0702030302020204" pitchFamily="66" charset="0"/>
              </a:rPr>
              <a:t>Why</a:t>
            </a:r>
            <a:r>
              <a:rPr lang="es-MX" b="1" dirty="0" smtClean="0">
                <a:latin typeface="Comic Sans MS" panose="030F0702030302020204" pitchFamily="66" charset="0"/>
              </a:rPr>
              <a:t> </a:t>
            </a:r>
            <a:r>
              <a:rPr lang="es-MX" b="1" dirty="0" err="1" smtClean="0">
                <a:latin typeface="Comic Sans MS" panose="030F0702030302020204" pitchFamily="66" charset="0"/>
              </a:rPr>
              <a:t>were</a:t>
            </a:r>
            <a:r>
              <a:rPr lang="es-MX" b="1" dirty="0" smtClean="0">
                <a:latin typeface="Comic Sans MS" panose="030F0702030302020204" pitchFamily="66" charset="0"/>
              </a:rPr>
              <a:t> </a:t>
            </a:r>
            <a:r>
              <a:rPr lang="es-MX" b="1" dirty="0" err="1" smtClean="0">
                <a:latin typeface="Comic Sans MS" panose="030F0702030302020204" pitchFamily="66" charset="0"/>
              </a:rPr>
              <a:t>you</a:t>
            </a:r>
            <a:r>
              <a:rPr lang="es-MX" b="1" dirty="0" smtClean="0">
                <a:latin typeface="Comic Sans MS" panose="030F0702030302020204" pitchFamily="66" charset="0"/>
              </a:rPr>
              <a:t> in </a:t>
            </a:r>
            <a:r>
              <a:rPr lang="es-MX" b="1" dirty="0" err="1" smtClean="0">
                <a:latin typeface="Comic Sans MS" panose="030F0702030302020204" pitchFamily="66" charset="0"/>
              </a:rPr>
              <a:t>Roatan</a:t>
            </a:r>
            <a:r>
              <a:rPr lang="es-MX" b="1" dirty="0" smtClean="0">
                <a:latin typeface="Comic Sans MS" panose="030F0702030302020204" pitchFamily="66" charset="0"/>
              </a:rPr>
              <a:t> </a:t>
            </a:r>
            <a:r>
              <a:rPr lang="es-MX" b="1" dirty="0" err="1" smtClean="0">
                <a:latin typeface="Comic Sans MS" panose="030F0702030302020204" pitchFamily="66" charset="0"/>
              </a:rPr>
              <a:t>last</a:t>
            </a:r>
            <a:r>
              <a:rPr lang="es-MX" b="1" dirty="0" smtClean="0">
                <a:latin typeface="Comic Sans MS" panose="030F0702030302020204" pitchFamily="66" charset="0"/>
              </a:rPr>
              <a:t> </a:t>
            </a:r>
            <a:r>
              <a:rPr lang="es-MX" b="1" dirty="0" err="1" smtClean="0">
                <a:latin typeface="Comic Sans MS" panose="030F0702030302020204" pitchFamily="66" charset="0"/>
              </a:rPr>
              <a:t>vacation</a:t>
            </a:r>
            <a:r>
              <a:rPr lang="es-MX" b="1" dirty="0" smtClean="0">
                <a:latin typeface="Comic Sans MS" panose="030F0702030302020204" pitchFamily="66" charset="0"/>
              </a:rPr>
              <a:t>?</a:t>
            </a:r>
            <a:br>
              <a:rPr lang="es-MX" b="1" dirty="0" smtClean="0">
                <a:latin typeface="Comic Sans MS" panose="030F0702030302020204" pitchFamily="66" charset="0"/>
              </a:rPr>
            </a:br>
            <a:r>
              <a:rPr lang="es-MX" dirty="0" smtClean="0"/>
              <a:t/>
            </a:r>
            <a:br>
              <a:rPr lang="es-MX" dirty="0" smtClean="0"/>
            </a:br>
            <a:endParaRPr lang="es-HN" dirty="0"/>
          </a:p>
        </p:txBody>
      </p:sp>
    </p:spTree>
    <p:extLst>
      <p:ext uri="{BB962C8B-B14F-4D97-AF65-F5344CB8AC3E}">
        <p14:creationId xmlns:p14="http://schemas.microsoft.com/office/powerpoint/2010/main" val="14521823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57262" y="2622053"/>
            <a:ext cx="7229475" cy="1143000"/>
          </a:xfrm>
        </p:spPr>
        <p:txBody>
          <a:bodyPr/>
          <a:lstStyle/>
          <a:p>
            <a:r>
              <a:rPr lang="es-MX" sz="6500" b="1" dirty="0" smtClean="0"/>
              <a:t>Yes/No </a:t>
            </a:r>
            <a:r>
              <a:rPr lang="es-MX" sz="6500" b="1" dirty="0" err="1" smtClean="0"/>
              <a:t>Questions</a:t>
            </a:r>
            <a:r>
              <a:rPr lang="es-MX" sz="6500" b="1" dirty="0" smtClean="0"/>
              <a:t>.</a:t>
            </a:r>
            <a:endParaRPr lang="es-HN" sz="6500" b="1" dirty="0"/>
          </a:p>
        </p:txBody>
      </p:sp>
    </p:spTree>
    <p:extLst>
      <p:ext uri="{BB962C8B-B14F-4D97-AF65-F5344CB8AC3E}">
        <p14:creationId xmlns:p14="http://schemas.microsoft.com/office/powerpoint/2010/main" val="14644250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72955" y="3099724"/>
            <a:ext cx="8598089" cy="1143000"/>
          </a:xfrm>
        </p:spPr>
        <p:txBody>
          <a:bodyPr/>
          <a:lstStyle/>
          <a:p>
            <a:pPr algn="l"/>
            <a:r>
              <a:rPr lang="es-MX" dirty="0" smtClean="0"/>
              <a:t>1. </a:t>
            </a:r>
            <a:r>
              <a:rPr lang="es-MX" b="1" dirty="0" smtClean="0">
                <a:latin typeface="Comic Sans MS" panose="030F0702030302020204" pitchFamily="66" charset="0"/>
              </a:rPr>
              <a:t>Do </a:t>
            </a:r>
            <a:r>
              <a:rPr lang="es-MX" b="1" dirty="0" err="1" smtClean="0">
                <a:latin typeface="Comic Sans MS" panose="030F0702030302020204" pitchFamily="66" charset="0"/>
              </a:rPr>
              <a:t>you</a:t>
            </a:r>
            <a:r>
              <a:rPr lang="es-MX" b="1" dirty="0" smtClean="0">
                <a:latin typeface="Comic Sans MS" panose="030F0702030302020204" pitchFamily="66" charset="0"/>
              </a:rPr>
              <a:t> </a:t>
            </a:r>
            <a:r>
              <a:rPr lang="es-MX" b="1" dirty="0" err="1" smtClean="0">
                <a:latin typeface="Comic Sans MS" panose="030F0702030302020204" pitchFamily="66" charset="0"/>
              </a:rPr>
              <a:t>work</a:t>
            </a:r>
            <a:r>
              <a:rPr lang="es-MX" b="1" dirty="0" smtClean="0">
                <a:latin typeface="Comic Sans MS" panose="030F0702030302020204" pitchFamily="66" charset="0"/>
              </a:rPr>
              <a:t>?</a:t>
            </a:r>
            <a:br>
              <a:rPr lang="es-MX" b="1" dirty="0" smtClean="0">
                <a:latin typeface="Comic Sans MS" panose="030F0702030302020204" pitchFamily="66" charset="0"/>
              </a:rPr>
            </a:br>
            <a:r>
              <a:rPr lang="es-MX" b="1" dirty="0" smtClean="0">
                <a:latin typeface="Comic Sans MS" panose="030F0702030302020204" pitchFamily="66" charset="0"/>
              </a:rPr>
              <a:t>2. </a:t>
            </a:r>
            <a:r>
              <a:rPr lang="es-MX" b="1" dirty="0" err="1" smtClean="0">
                <a:latin typeface="Comic Sans MS" panose="030F0702030302020204" pitchFamily="66" charset="0"/>
              </a:rPr>
              <a:t>Does</a:t>
            </a:r>
            <a:r>
              <a:rPr lang="es-MX" b="1" dirty="0" smtClean="0">
                <a:latin typeface="Comic Sans MS" panose="030F0702030302020204" pitchFamily="66" charset="0"/>
              </a:rPr>
              <a:t> Verónica </a:t>
            </a:r>
            <a:r>
              <a:rPr lang="es-MX" b="1" dirty="0" err="1" smtClean="0">
                <a:latin typeface="Comic Sans MS" panose="030F0702030302020204" pitchFamily="66" charset="0"/>
              </a:rPr>
              <a:t>have</a:t>
            </a:r>
            <a:r>
              <a:rPr lang="es-MX" b="1" dirty="0" smtClean="0">
                <a:latin typeface="Comic Sans MS" panose="030F0702030302020204" pitchFamily="66" charset="0"/>
              </a:rPr>
              <a:t> a </a:t>
            </a:r>
            <a:r>
              <a:rPr lang="es-MX" b="1" dirty="0" err="1" smtClean="0">
                <a:latin typeface="Comic Sans MS" panose="030F0702030302020204" pitchFamily="66" charset="0"/>
              </a:rPr>
              <a:t>dog</a:t>
            </a:r>
            <a:r>
              <a:rPr lang="es-MX" b="1" dirty="0" smtClean="0">
                <a:latin typeface="Comic Sans MS" panose="030F0702030302020204" pitchFamily="66" charset="0"/>
              </a:rPr>
              <a:t>?</a:t>
            </a:r>
            <a:br>
              <a:rPr lang="es-MX" b="1" dirty="0" smtClean="0">
                <a:latin typeface="Comic Sans MS" panose="030F0702030302020204" pitchFamily="66" charset="0"/>
              </a:rPr>
            </a:br>
            <a:r>
              <a:rPr lang="es-MX" b="1" dirty="0" smtClean="0">
                <a:latin typeface="Comic Sans MS" panose="030F0702030302020204" pitchFamily="66" charset="0"/>
              </a:rPr>
              <a:t>3. Are </a:t>
            </a:r>
            <a:r>
              <a:rPr lang="es-MX" b="1" dirty="0" err="1" smtClean="0">
                <a:latin typeface="Comic Sans MS" panose="030F0702030302020204" pitchFamily="66" charset="0"/>
              </a:rPr>
              <a:t>you</a:t>
            </a:r>
            <a:r>
              <a:rPr lang="es-MX" b="1" dirty="0" smtClean="0">
                <a:latin typeface="Comic Sans MS" panose="030F0702030302020204" pitchFamily="66" charset="0"/>
              </a:rPr>
              <a:t> a doctor?</a:t>
            </a:r>
            <a:br>
              <a:rPr lang="es-MX" b="1" dirty="0" smtClean="0">
                <a:latin typeface="Comic Sans MS" panose="030F0702030302020204" pitchFamily="66" charset="0"/>
              </a:rPr>
            </a:br>
            <a:r>
              <a:rPr lang="es-MX" b="1" dirty="0" smtClean="0">
                <a:latin typeface="Comic Sans MS" panose="030F0702030302020204" pitchFamily="66" charset="0"/>
              </a:rPr>
              <a:t>4. Are </a:t>
            </a:r>
            <a:r>
              <a:rPr lang="es-MX" b="1" dirty="0" err="1" smtClean="0">
                <a:latin typeface="Comic Sans MS" panose="030F0702030302020204" pitchFamily="66" charset="0"/>
              </a:rPr>
              <a:t>they</a:t>
            </a:r>
            <a:r>
              <a:rPr lang="es-MX" b="1" dirty="0" smtClean="0">
                <a:latin typeface="Comic Sans MS" panose="030F0702030302020204" pitchFamily="66" charset="0"/>
              </a:rPr>
              <a:t> </a:t>
            </a:r>
            <a:r>
              <a:rPr lang="es-MX" b="1" dirty="0" err="1" smtClean="0">
                <a:latin typeface="Comic Sans MS" panose="030F0702030302020204" pitchFamily="66" charset="0"/>
              </a:rPr>
              <a:t>listening</a:t>
            </a:r>
            <a:r>
              <a:rPr lang="es-MX" b="1" dirty="0" smtClean="0">
                <a:latin typeface="Comic Sans MS" panose="030F0702030302020204" pitchFamily="66" charset="0"/>
              </a:rPr>
              <a:t> </a:t>
            </a:r>
            <a:r>
              <a:rPr lang="es-MX" b="1" dirty="0" err="1" smtClean="0">
                <a:latin typeface="Comic Sans MS" panose="030F0702030302020204" pitchFamily="66" charset="0"/>
              </a:rPr>
              <a:t>to</a:t>
            </a:r>
            <a:r>
              <a:rPr lang="es-MX" b="1" dirty="0" smtClean="0">
                <a:latin typeface="Comic Sans MS" panose="030F0702030302020204" pitchFamily="66" charset="0"/>
              </a:rPr>
              <a:t> </a:t>
            </a:r>
            <a:r>
              <a:rPr lang="es-MX" b="1" dirty="0" err="1" smtClean="0">
                <a:latin typeface="Comic Sans MS" panose="030F0702030302020204" pitchFamily="66" charset="0"/>
              </a:rPr>
              <a:t>music</a:t>
            </a:r>
            <a:r>
              <a:rPr lang="es-MX" b="1" dirty="0" smtClean="0">
                <a:latin typeface="Comic Sans MS" panose="030F0702030302020204" pitchFamily="66" charset="0"/>
              </a:rPr>
              <a:t>?</a:t>
            </a:r>
            <a:br>
              <a:rPr lang="es-MX" b="1" dirty="0" smtClean="0">
                <a:latin typeface="Comic Sans MS" panose="030F0702030302020204" pitchFamily="66" charset="0"/>
              </a:rPr>
            </a:br>
            <a:r>
              <a:rPr lang="es-MX" b="1" dirty="0" smtClean="0">
                <a:latin typeface="Comic Sans MS" panose="030F0702030302020204" pitchFamily="66" charset="0"/>
              </a:rPr>
              <a:t>5. </a:t>
            </a:r>
            <a:r>
              <a:rPr lang="es-MX" b="1" dirty="0" err="1" smtClean="0">
                <a:latin typeface="Comic Sans MS" panose="030F0702030302020204" pitchFamily="66" charset="0"/>
              </a:rPr>
              <a:t>Did</a:t>
            </a:r>
            <a:r>
              <a:rPr lang="es-MX" b="1" dirty="0" smtClean="0">
                <a:latin typeface="Comic Sans MS" panose="030F0702030302020204" pitchFamily="66" charset="0"/>
              </a:rPr>
              <a:t> Nelson </a:t>
            </a:r>
            <a:r>
              <a:rPr lang="es-MX" b="1" dirty="0" err="1" smtClean="0">
                <a:latin typeface="Comic Sans MS" panose="030F0702030302020204" pitchFamily="66" charset="0"/>
              </a:rPr>
              <a:t>go</a:t>
            </a:r>
            <a:r>
              <a:rPr lang="es-MX" b="1" dirty="0" smtClean="0">
                <a:latin typeface="Comic Sans MS" panose="030F0702030302020204" pitchFamily="66" charset="0"/>
              </a:rPr>
              <a:t> </a:t>
            </a:r>
            <a:r>
              <a:rPr lang="es-MX" b="1" dirty="0" err="1" smtClean="0">
                <a:latin typeface="Comic Sans MS" panose="030F0702030302020204" pitchFamily="66" charset="0"/>
              </a:rPr>
              <a:t>to</a:t>
            </a:r>
            <a:r>
              <a:rPr lang="es-MX" b="1" dirty="0" smtClean="0">
                <a:latin typeface="Comic Sans MS" panose="030F0702030302020204" pitchFamily="66" charset="0"/>
              </a:rPr>
              <a:t> a </a:t>
            </a:r>
            <a:r>
              <a:rPr lang="es-MX" b="1" dirty="0" err="1" smtClean="0">
                <a:latin typeface="Comic Sans MS" panose="030F0702030302020204" pitchFamily="66" charset="0"/>
              </a:rPr>
              <a:t>party</a:t>
            </a:r>
            <a:r>
              <a:rPr lang="es-MX" b="1" dirty="0" smtClean="0">
                <a:latin typeface="Comic Sans MS" panose="030F0702030302020204" pitchFamily="66" charset="0"/>
              </a:rPr>
              <a:t>?</a:t>
            </a:r>
            <a:br>
              <a:rPr lang="es-MX" b="1" dirty="0" smtClean="0">
                <a:latin typeface="Comic Sans MS" panose="030F0702030302020204" pitchFamily="66" charset="0"/>
              </a:rPr>
            </a:br>
            <a:r>
              <a:rPr lang="es-MX" b="1" dirty="0" smtClean="0">
                <a:latin typeface="Comic Sans MS" panose="030F0702030302020204" pitchFamily="66" charset="0"/>
              </a:rPr>
              <a:t>6. </a:t>
            </a:r>
            <a:r>
              <a:rPr lang="es-MX" b="1" dirty="0" err="1" smtClean="0">
                <a:latin typeface="Comic Sans MS" panose="030F0702030302020204" pitchFamily="66" charset="0"/>
              </a:rPr>
              <a:t>Was</a:t>
            </a:r>
            <a:r>
              <a:rPr lang="es-MX" b="1" dirty="0" smtClean="0">
                <a:latin typeface="Comic Sans MS" panose="030F0702030302020204" pitchFamily="66" charset="0"/>
              </a:rPr>
              <a:t> </a:t>
            </a:r>
            <a:r>
              <a:rPr lang="es-MX" b="1" dirty="0" err="1" smtClean="0">
                <a:latin typeface="Comic Sans MS" panose="030F0702030302020204" pitchFamily="66" charset="0"/>
              </a:rPr>
              <a:t>she</a:t>
            </a:r>
            <a:r>
              <a:rPr lang="es-MX" b="1" dirty="0" smtClean="0">
                <a:latin typeface="Comic Sans MS" panose="030F0702030302020204" pitchFamily="66" charset="0"/>
              </a:rPr>
              <a:t> </a:t>
            </a:r>
            <a:r>
              <a:rPr lang="es-MX" b="1" dirty="0" err="1" smtClean="0">
                <a:latin typeface="Comic Sans MS" panose="030F0702030302020204" pitchFamily="66" charset="0"/>
              </a:rPr>
              <a:t>happy</a:t>
            </a:r>
            <a:r>
              <a:rPr lang="es-MX" b="1" dirty="0" smtClean="0">
                <a:latin typeface="Comic Sans MS" panose="030F0702030302020204" pitchFamily="66" charset="0"/>
              </a:rPr>
              <a:t> </a:t>
            </a:r>
            <a:r>
              <a:rPr lang="es-MX" b="1" dirty="0" err="1" smtClean="0">
                <a:latin typeface="Comic Sans MS" panose="030F0702030302020204" pitchFamily="66" charset="0"/>
              </a:rPr>
              <a:t>last</a:t>
            </a:r>
            <a:r>
              <a:rPr lang="es-MX" b="1" dirty="0" smtClean="0">
                <a:latin typeface="Comic Sans MS" panose="030F0702030302020204" pitchFamily="66" charset="0"/>
              </a:rPr>
              <a:t> </a:t>
            </a:r>
            <a:r>
              <a:rPr lang="es-MX" b="1" dirty="0" err="1" smtClean="0">
                <a:latin typeface="Comic Sans MS" panose="030F0702030302020204" pitchFamily="66" charset="0"/>
              </a:rPr>
              <a:t>night</a:t>
            </a:r>
            <a:r>
              <a:rPr lang="es-MX" b="1" dirty="0" smtClean="0">
                <a:latin typeface="Comic Sans MS" panose="030F0702030302020204" pitchFamily="66" charset="0"/>
              </a:rPr>
              <a:t>?</a:t>
            </a:r>
            <a:br>
              <a:rPr lang="es-MX" b="1" dirty="0" smtClean="0">
                <a:latin typeface="Comic Sans MS" panose="030F0702030302020204" pitchFamily="66" charset="0"/>
              </a:rPr>
            </a:br>
            <a:endParaRPr lang="es-HN" b="1" dirty="0">
              <a:latin typeface="Comic Sans MS" panose="030F0702030302020204" pitchFamily="66" charset="0"/>
            </a:endParaRPr>
          </a:p>
        </p:txBody>
      </p:sp>
    </p:spTree>
    <p:extLst>
      <p:ext uri="{BB962C8B-B14F-4D97-AF65-F5344CB8AC3E}">
        <p14:creationId xmlns:p14="http://schemas.microsoft.com/office/powerpoint/2010/main" val="589473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1"/>
          <p:cNvGraphicFramePr>
            <a:graphicFrameLocks noGrp="1"/>
          </p:cNvGraphicFramePr>
          <p:nvPr>
            <p:extLst>
              <p:ext uri="{D42A27DB-BD31-4B8C-83A1-F6EECF244321}">
                <p14:modId xmlns:p14="http://schemas.microsoft.com/office/powerpoint/2010/main" val="2031222803"/>
              </p:ext>
            </p:extLst>
          </p:nvPr>
        </p:nvGraphicFramePr>
        <p:xfrm>
          <a:off x="2074459" y="1117388"/>
          <a:ext cx="6905767" cy="4853936"/>
        </p:xfrm>
        <a:graphic>
          <a:graphicData uri="http://schemas.openxmlformats.org/drawingml/2006/table">
            <a:tbl>
              <a:tblPr/>
              <a:tblGrid>
                <a:gridCol w="1223806">
                  <a:extLst>
                    <a:ext uri="{9D8B030D-6E8A-4147-A177-3AD203B41FA5}">
                      <a16:colId xmlns:a16="http://schemas.microsoft.com/office/drawing/2014/main" val="20000"/>
                    </a:ext>
                  </a:extLst>
                </a:gridCol>
                <a:gridCol w="1311222">
                  <a:extLst>
                    <a:ext uri="{9D8B030D-6E8A-4147-A177-3AD203B41FA5}">
                      <a16:colId xmlns:a16="http://schemas.microsoft.com/office/drawing/2014/main" val="20001"/>
                    </a:ext>
                  </a:extLst>
                </a:gridCol>
                <a:gridCol w="1311222">
                  <a:extLst>
                    <a:ext uri="{9D8B030D-6E8A-4147-A177-3AD203B41FA5}">
                      <a16:colId xmlns:a16="http://schemas.microsoft.com/office/drawing/2014/main" val="20002"/>
                    </a:ext>
                  </a:extLst>
                </a:gridCol>
                <a:gridCol w="1398636">
                  <a:extLst>
                    <a:ext uri="{9D8B030D-6E8A-4147-A177-3AD203B41FA5}">
                      <a16:colId xmlns:a16="http://schemas.microsoft.com/office/drawing/2014/main" val="20003"/>
                    </a:ext>
                  </a:extLst>
                </a:gridCol>
                <a:gridCol w="1660881">
                  <a:extLst>
                    <a:ext uri="{9D8B030D-6E8A-4147-A177-3AD203B41FA5}">
                      <a16:colId xmlns:a16="http://schemas.microsoft.com/office/drawing/2014/main" val="20004"/>
                    </a:ext>
                  </a:extLst>
                </a:gridCol>
              </a:tblGrid>
              <a:tr h="730162">
                <a:tc>
                  <a:txBody>
                    <a:bodyPr/>
                    <a:lstStyle/>
                    <a:p>
                      <a:pPr algn="ctr">
                        <a:spcAft>
                          <a:spcPts val="0"/>
                        </a:spcAft>
                      </a:pPr>
                      <a:endParaRPr lang="es-HN" sz="1400" b="1" dirty="0">
                        <a:solidFill>
                          <a:srgbClr val="7030A0"/>
                        </a:solidFill>
                        <a:latin typeface="Comic Sans MS" pitchFamily="66" charset="0"/>
                        <a:ea typeface="Times New Roman"/>
                        <a:cs typeface="Times New Roman"/>
                      </a:endParaRPr>
                    </a:p>
                    <a:p>
                      <a:pPr algn="ctr">
                        <a:spcAft>
                          <a:spcPts val="0"/>
                        </a:spcAft>
                      </a:pPr>
                      <a:r>
                        <a:rPr lang="en-US" sz="1400" b="1" cap="all" dirty="0">
                          <a:solidFill>
                            <a:srgbClr val="7030A0"/>
                          </a:solidFill>
                          <a:latin typeface="Comic Sans MS" pitchFamily="66" charset="0"/>
                          <a:ea typeface="Times New Roman"/>
                          <a:cs typeface="Times New Roman"/>
                        </a:rPr>
                        <a:t>QUESTION </a:t>
                      </a:r>
                      <a:endParaRPr lang="es-HN" sz="1400" b="1" dirty="0">
                        <a:solidFill>
                          <a:srgbClr val="7030A0"/>
                        </a:solidFill>
                        <a:latin typeface="Comic Sans MS" pitchFamily="66" charset="0"/>
                        <a:ea typeface="Times New Roman"/>
                        <a:cs typeface="Times New Roman"/>
                      </a:endParaRPr>
                    </a:p>
                    <a:p>
                      <a:pPr algn="ctr">
                        <a:spcAft>
                          <a:spcPts val="0"/>
                        </a:spcAft>
                      </a:pPr>
                      <a:r>
                        <a:rPr lang="en-US" sz="1400" b="1" cap="all" dirty="0">
                          <a:solidFill>
                            <a:srgbClr val="7030A0"/>
                          </a:solidFill>
                          <a:latin typeface="Comic Sans MS" pitchFamily="66" charset="0"/>
                          <a:ea typeface="Times New Roman"/>
                          <a:cs typeface="Times New Roman"/>
                        </a:rPr>
                        <a:t>WORD</a:t>
                      </a:r>
                      <a:endParaRPr lang="es-HN" sz="1400" b="1" dirty="0">
                        <a:solidFill>
                          <a:srgbClr val="7030A0"/>
                        </a:solidFill>
                        <a:latin typeface="Comic Sans MS" pitchFamily="66" charset="0"/>
                        <a:ea typeface="Times New Roman"/>
                        <a:cs typeface="Times New Roman"/>
                      </a:endParaRPr>
                    </a:p>
                  </a:txBody>
                  <a:tcPr marL="34698" marR="34698" marT="0" marB="0">
                    <a:lnL w="28575"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a:txBody>
                    <a:bodyPr/>
                    <a:lstStyle/>
                    <a:p>
                      <a:pPr algn="ctr">
                        <a:spcAft>
                          <a:spcPts val="0"/>
                        </a:spcAft>
                      </a:pPr>
                      <a:endParaRPr lang="es-HN" sz="1400" b="1" dirty="0">
                        <a:solidFill>
                          <a:srgbClr val="7030A0"/>
                        </a:solidFill>
                        <a:latin typeface="Comic Sans MS" pitchFamily="66" charset="0"/>
                        <a:ea typeface="Times New Roman"/>
                        <a:cs typeface="Times New Roman"/>
                      </a:endParaRPr>
                    </a:p>
                    <a:p>
                      <a:pPr algn="ctr">
                        <a:spcAft>
                          <a:spcPts val="0"/>
                        </a:spcAft>
                      </a:pPr>
                      <a:r>
                        <a:rPr lang="en-US" sz="1400" b="1" cap="all" dirty="0">
                          <a:solidFill>
                            <a:srgbClr val="7030A0"/>
                          </a:solidFill>
                          <a:latin typeface="Comic Sans MS" pitchFamily="66" charset="0"/>
                          <a:ea typeface="Times New Roman"/>
                          <a:cs typeface="Times New Roman"/>
                        </a:rPr>
                        <a:t>AUXILIARY</a:t>
                      </a:r>
                      <a:endParaRPr lang="es-HN" sz="1400" b="1" dirty="0">
                        <a:solidFill>
                          <a:srgbClr val="7030A0"/>
                        </a:solidFill>
                        <a:latin typeface="Comic Sans MS" pitchFamily="66" charset="0"/>
                        <a:ea typeface="Times New Roman"/>
                        <a:cs typeface="Times New Roman"/>
                      </a:endParaRPr>
                    </a:p>
                    <a:p>
                      <a:pPr algn="ctr">
                        <a:spcAft>
                          <a:spcPts val="0"/>
                        </a:spcAft>
                      </a:pPr>
                      <a:endParaRPr lang="es-HN" sz="1400" b="1" dirty="0">
                        <a:solidFill>
                          <a:srgbClr val="7030A0"/>
                        </a:solidFill>
                        <a:latin typeface="Comic Sans MS" pitchFamily="66" charset="0"/>
                        <a:ea typeface="Times New Roman"/>
                        <a:cs typeface="Times New Roman"/>
                      </a:endParaRPr>
                    </a:p>
                  </a:txBody>
                  <a:tcPr marL="34698" marR="34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a:txBody>
                    <a:bodyPr/>
                    <a:lstStyle/>
                    <a:p>
                      <a:pPr algn="ctr">
                        <a:spcAft>
                          <a:spcPts val="0"/>
                        </a:spcAft>
                      </a:pPr>
                      <a:endParaRPr lang="es-HN" sz="1400" b="1" dirty="0">
                        <a:solidFill>
                          <a:srgbClr val="7030A0"/>
                        </a:solidFill>
                        <a:latin typeface="Comic Sans MS" pitchFamily="66" charset="0"/>
                        <a:ea typeface="Times New Roman"/>
                        <a:cs typeface="Times New Roman"/>
                      </a:endParaRPr>
                    </a:p>
                    <a:p>
                      <a:pPr algn="ctr">
                        <a:spcAft>
                          <a:spcPts val="0"/>
                        </a:spcAft>
                      </a:pPr>
                      <a:r>
                        <a:rPr lang="en-US" sz="1400" b="1" cap="all" dirty="0">
                          <a:solidFill>
                            <a:srgbClr val="7030A0"/>
                          </a:solidFill>
                          <a:latin typeface="Comic Sans MS" pitchFamily="66" charset="0"/>
                          <a:ea typeface="Times New Roman"/>
                          <a:cs typeface="Times New Roman"/>
                        </a:rPr>
                        <a:t>SUBJECT</a:t>
                      </a:r>
                      <a:endParaRPr lang="es-HN" sz="1400" b="1" dirty="0">
                        <a:solidFill>
                          <a:srgbClr val="7030A0"/>
                        </a:solidFill>
                        <a:latin typeface="Comic Sans MS" pitchFamily="66" charset="0"/>
                        <a:ea typeface="Times New Roman"/>
                        <a:cs typeface="Times New Roman"/>
                      </a:endParaRPr>
                    </a:p>
                  </a:txBody>
                  <a:tcPr marL="34698" marR="34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a:txBody>
                    <a:bodyPr/>
                    <a:lstStyle/>
                    <a:p>
                      <a:pPr algn="ctr">
                        <a:spcAft>
                          <a:spcPts val="0"/>
                        </a:spcAft>
                      </a:pPr>
                      <a:endParaRPr lang="es-HN" sz="1400" b="1" dirty="0">
                        <a:solidFill>
                          <a:srgbClr val="7030A0"/>
                        </a:solidFill>
                        <a:latin typeface="Comic Sans MS" pitchFamily="66" charset="0"/>
                        <a:ea typeface="Times New Roman"/>
                        <a:cs typeface="Times New Roman"/>
                      </a:endParaRPr>
                    </a:p>
                    <a:p>
                      <a:pPr algn="ctr">
                        <a:spcAft>
                          <a:spcPts val="0"/>
                        </a:spcAft>
                      </a:pPr>
                      <a:r>
                        <a:rPr lang="en-US" sz="1400" b="1" cap="all" dirty="0">
                          <a:solidFill>
                            <a:srgbClr val="7030A0"/>
                          </a:solidFill>
                          <a:latin typeface="Comic Sans MS" pitchFamily="66" charset="0"/>
                          <a:ea typeface="Times New Roman"/>
                          <a:cs typeface="Times New Roman"/>
                        </a:rPr>
                        <a:t>VERB</a:t>
                      </a:r>
                      <a:endParaRPr lang="es-HN" sz="1400" b="1" dirty="0">
                        <a:solidFill>
                          <a:srgbClr val="7030A0"/>
                        </a:solidFill>
                        <a:latin typeface="Comic Sans MS" pitchFamily="66" charset="0"/>
                        <a:ea typeface="Times New Roman"/>
                        <a:cs typeface="Times New Roman"/>
                      </a:endParaRPr>
                    </a:p>
                  </a:txBody>
                  <a:tcPr marL="34698" marR="34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a:txBody>
                    <a:bodyPr/>
                    <a:lstStyle/>
                    <a:p>
                      <a:pPr algn="ctr">
                        <a:spcAft>
                          <a:spcPts val="0"/>
                        </a:spcAft>
                      </a:pPr>
                      <a:endParaRPr lang="es-HN" sz="1400" b="1" dirty="0">
                        <a:solidFill>
                          <a:srgbClr val="7030A0"/>
                        </a:solidFill>
                        <a:latin typeface="Comic Sans MS" pitchFamily="66" charset="0"/>
                        <a:ea typeface="Times New Roman"/>
                        <a:cs typeface="Times New Roman"/>
                      </a:endParaRPr>
                    </a:p>
                    <a:p>
                      <a:pPr algn="ctr">
                        <a:spcAft>
                          <a:spcPts val="0"/>
                        </a:spcAft>
                      </a:pPr>
                      <a:r>
                        <a:rPr lang="en-US" sz="1400" b="1" cap="all" dirty="0">
                          <a:solidFill>
                            <a:srgbClr val="7030A0"/>
                          </a:solidFill>
                          <a:latin typeface="Comic Sans MS" pitchFamily="66" charset="0"/>
                          <a:ea typeface="Times New Roman"/>
                          <a:cs typeface="Times New Roman"/>
                        </a:rPr>
                        <a:t>COMPLEMENT</a:t>
                      </a:r>
                      <a:endParaRPr lang="es-HN" sz="1400" b="1" dirty="0">
                        <a:solidFill>
                          <a:srgbClr val="7030A0"/>
                        </a:solidFill>
                        <a:latin typeface="Comic Sans MS" pitchFamily="66" charset="0"/>
                        <a:ea typeface="Times New Roman"/>
                        <a:cs typeface="Times New Roman"/>
                      </a:endParaRPr>
                    </a:p>
                  </a:txBody>
                  <a:tcPr marL="34698" marR="34698" marT="0" marB="0">
                    <a:lnL w="12700" cap="flat" cmpd="sng"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28575"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extLst>
                  <a:ext uri="{0D108BD9-81ED-4DB2-BD59-A6C34878D82A}">
                    <a16:rowId xmlns:a16="http://schemas.microsoft.com/office/drawing/2014/main" val="10000"/>
                  </a:ext>
                </a:extLst>
              </a:tr>
              <a:tr h="1876057">
                <a:tc>
                  <a:txBody>
                    <a:bodyPr/>
                    <a:lstStyle/>
                    <a:p>
                      <a:pPr>
                        <a:spcAft>
                          <a:spcPts val="0"/>
                        </a:spcAft>
                      </a:pPr>
                      <a:r>
                        <a:rPr lang="en-US" sz="2400" b="1" dirty="0" smtClean="0">
                          <a:latin typeface="Comic Sans MS" pitchFamily="66" charset="0"/>
                          <a:ea typeface="Times New Roman"/>
                          <a:cs typeface="Times New Roman"/>
                        </a:rPr>
                        <a:t>Where</a:t>
                      </a:r>
                      <a:endParaRPr lang="en-US" sz="2400" b="1" dirty="0">
                        <a:latin typeface="Comic Sans MS" pitchFamily="66" charset="0"/>
                        <a:ea typeface="Times New Roman"/>
                        <a:cs typeface="Times New Roman"/>
                      </a:endParaRPr>
                    </a:p>
                  </a:txBody>
                  <a:tcPr marL="34698" marR="34698" marT="0" marB="0">
                    <a:lnL w="28575"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a:txBody>
                    <a:bodyPr/>
                    <a:lstStyle/>
                    <a:p>
                      <a:pPr>
                        <a:spcAft>
                          <a:spcPts val="0"/>
                        </a:spcAft>
                      </a:pPr>
                      <a:r>
                        <a:rPr lang="es-HN" sz="2400" b="1" dirty="0" smtClean="0">
                          <a:latin typeface="Comic Sans MS" pitchFamily="66" charset="0"/>
                          <a:ea typeface="Times New Roman"/>
                          <a:cs typeface="Times New Roman"/>
                        </a:rPr>
                        <a:t>   do</a:t>
                      </a:r>
                      <a:endParaRPr lang="es-HN" sz="2400" b="1" dirty="0">
                        <a:latin typeface="Comic Sans MS" pitchFamily="66" charset="0"/>
                        <a:ea typeface="Times New Roman"/>
                        <a:cs typeface="Times New Roman"/>
                      </a:endParaRPr>
                    </a:p>
                  </a:txBody>
                  <a:tcPr marL="34698" marR="34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a:txBody>
                    <a:bodyPr/>
                    <a:lstStyle/>
                    <a:p>
                      <a:pPr>
                        <a:spcAft>
                          <a:spcPts val="0"/>
                        </a:spcAft>
                      </a:pPr>
                      <a:r>
                        <a:rPr lang="es-HN" sz="2400" b="1" dirty="0" smtClean="0">
                          <a:latin typeface="Comic Sans MS" pitchFamily="66" charset="0"/>
                          <a:ea typeface="Times New Roman"/>
                          <a:cs typeface="Times New Roman"/>
                        </a:rPr>
                        <a:t> </a:t>
                      </a:r>
                      <a:r>
                        <a:rPr lang="es-HN" sz="2400" b="1" dirty="0" err="1" smtClean="0">
                          <a:latin typeface="Comic Sans MS" pitchFamily="66" charset="0"/>
                          <a:ea typeface="Times New Roman"/>
                          <a:cs typeface="Times New Roman"/>
                        </a:rPr>
                        <a:t>you</a:t>
                      </a:r>
                      <a:endParaRPr lang="es-HN" sz="2400" b="1" dirty="0">
                        <a:latin typeface="Comic Sans MS" pitchFamily="66" charset="0"/>
                        <a:ea typeface="Times New Roman"/>
                        <a:cs typeface="Times New Roman"/>
                      </a:endParaRPr>
                    </a:p>
                  </a:txBody>
                  <a:tcPr marL="34698" marR="34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a:txBody>
                    <a:bodyPr/>
                    <a:lstStyle/>
                    <a:p>
                      <a:pPr>
                        <a:spcAft>
                          <a:spcPts val="0"/>
                        </a:spcAft>
                      </a:pPr>
                      <a:r>
                        <a:rPr lang="es-HN" sz="2400" b="1" dirty="0" smtClean="0">
                          <a:latin typeface="Comic Sans MS" pitchFamily="66" charset="0"/>
                          <a:ea typeface="Times New Roman"/>
                          <a:cs typeface="Times New Roman"/>
                        </a:rPr>
                        <a:t> </a:t>
                      </a:r>
                      <a:r>
                        <a:rPr lang="es-HN" sz="2400" b="1" dirty="0" err="1" smtClean="0">
                          <a:latin typeface="Comic Sans MS" pitchFamily="66" charset="0"/>
                          <a:ea typeface="Times New Roman"/>
                          <a:cs typeface="Times New Roman"/>
                        </a:rPr>
                        <a:t>work</a:t>
                      </a:r>
                      <a:r>
                        <a:rPr lang="es-HN" sz="2400" b="1" dirty="0" smtClean="0">
                          <a:latin typeface="Comic Sans MS" pitchFamily="66" charset="0"/>
                          <a:ea typeface="Times New Roman"/>
                          <a:cs typeface="Times New Roman"/>
                        </a:rPr>
                        <a:t>?</a:t>
                      </a:r>
                      <a:endParaRPr lang="es-HN" sz="2400" b="1" dirty="0">
                        <a:latin typeface="Comic Sans MS" pitchFamily="66" charset="0"/>
                        <a:ea typeface="Times New Roman"/>
                        <a:cs typeface="Times New Roman"/>
                      </a:endParaRPr>
                    </a:p>
                  </a:txBody>
                  <a:tcPr marL="34698" marR="34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a:txBody>
                    <a:bodyPr/>
                    <a:lstStyle/>
                    <a:p>
                      <a:pPr>
                        <a:spcAft>
                          <a:spcPts val="0"/>
                        </a:spcAft>
                      </a:pPr>
                      <a:endParaRPr lang="es-HN" sz="900" dirty="0">
                        <a:latin typeface="Times New Roman"/>
                        <a:ea typeface="Times New Roman"/>
                        <a:cs typeface="Times New Roman"/>
                      </a:endParaRPr>
                    </a:p>
                  </a:txBody>
                  <a:tcPr marL="34698" marR="34698" marT="0" marB="0">
                    <a:lnL w="12700" cap="flat" cmpd="sng"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extLst>
                  <a:ext uri="{0D108BD9-81ED-4DB2-BD59-A6C34878D82A}">
                    <a16:rowId xmlns:a16="http://schemas.microsoft.com/office/drawing/2014/main" val="10001"/>
                  </a:ext>
                </a:extLst>
              </a:tr>
              <a:tr h="2247717">
                <a:tc>
                  <a:txBody>
                    <a:bodyPr/>
                    <a:lstStyle/>
                    <a:p>
                      <a:pPr>
                        <a:spcAft>
                          <a:spcPts val="0"/>
                        </a:spcAft>
                      </a:pPr>
                      <a:endParaRPr lang="es-HN" sz="900" dirty="0">
                        <a:latin typeface="Times New Roman"/>
                        <a:ea typeface="Times New Roman"/>
                        <a:cs typeface="Times New Roman"/>
                      </a:endParaRPr>
                    </a:p>
                  </a:txBody>
                  <a:tcPr marL="34698" marR="34698" marT="0" marB="0">
                    <a:lnL w="28575"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dbl" algn="ctr">
                      <a:solidFill>
                        <a:srgbClr val="000000"/>
                      </a:solidFill>
                      <a:prstDash val="solid"/>
                      <a:round/>
                      <a:headEnd type="none" w="med" len="med"/>
                      <a:tailEnd type="none" w="med" len="med"/>
                    </a:lnB>
                    <a:solidFill>
                      <a:srgbClr val="FFCCFF"/>
                    </a:solidFill>
                  </a:tcPr>
                </a:tc>
                <a:tc>
                  <a:txBody>
                    <a:bodyPr/>
                    <a:lstStyle/>
                    <a:p>
                      <a:pPr>
                        <a:spcAft>
                          <a:spcPts val="0"/>
                        </a:spcAft>
                      </a:pPr>
                      <a:r>
                        <a:rPr lang="es-HN" sz="2400" b="1" dirty="0" smtClean="0">
                          <a:latin typeface="Comic Sans MS" pitchFamily="66" charset="0"/>
                          <a:ea typeface="Times New Roman"/>
                          <a:cs typeface="Times New Roman"/>
                        </a:rPr>
                        <a:t> </a:t>
                      </a:r>
                      <a:r>
                        <a:rPr lang="es-HN" sz="2400" b="1" dirty="0" err="1" smtClean="0">
                          <a:latin typeface="Comic Sans MS" pitchFamily="66" charset="0"/>
                          <a:ea typeface="Times New Roman"/>
                          <a:cs typeface="Times New Roman"/>
                        </a:rPr>
                        <a:t>Does</a:t>
                      </a:r>
                      <a:endParaRPr lang="es-HN" sz="2400" b="1" dirty="0">
                        <a:latin typeface="Comic Sans MS" pitchFamily="66" charset="0"/>
                        <a:ea typeface="Times New Roman"/>
                        <a:cs typeface="Times New Roman"/>
                      </a:endParaRPr>
                    </a:p>
                  </a:txBody>
                  <a:tcPr marL="34698" marR="34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dbl" algn="ctr">
                      <a:solidFill>
                        <a:srgbClr val="000000"/>
                      </a:solidFill>
                      <a:prstDash val="solid"/>
                      <a:round/>
                      <a:headEnd type="none" w="med" len="med"/>
                      <a:tailEnd type="none" w="med" len="med"/>
                    </a:lnB>
                    <a:solidFill>
                      <a:srgbClr val="FFCCFF"/>
                    </a:solidFill>
                  </a:tcPr>
                </a:tc>
                <a:tc>
                  <a:txBody>
                    <a:bodyPr/>
                    <a:lstStyle/>
                    <a:p>
                      <a:pPr>
                        <a:spcAft>
                          <a:spcPts val="0"/>
                        </a:spcAft>
                      </a:pPr>
                      <a:r>
                        <a:rPr lang="es-HN" sz="2400" b="1" dirty="0" smtClean="0">
                          <a:latin typeface="Comic Sans MS" pitchFamily="66" charset="0"/>
                          <a:ea typeface="Times New Roman"/>
                          <a:cs typeface="Times New Roman"/>
                        </a:rPr>
                        <a:t> he </a:t>
                      </a:r>
                      <a:endParaRPr lang="es-HN" sz="2400" b="1" dirty="0">
                        <a:latin typeface="Comic Sans MS" pitchFamily="66" charset="0"/>
                        <a:ea typeface="Times New Roman"/>
                        <a:cs typeface="Times New Roman"/>
                      </a:endParaRPr>
                    </a:p>
                  </a:txBody>
                  <a:tcPr marL="34698" marR="34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dbl" algn="ctr">
                      <a:solidFill>
                        <a:srgbClr val="000000"/>
                      </a:solidFill>
                      <a:prstDash val="solid"/>
                      <a:round/>
                      <a:headEnd type="none" w="med" len="med"/>
                      <a:tailEnd type="none" w="med" len="med"/>
                    </a:lnB>
                    <a:solidFill>
                      <a:srgbClr val="FFCCFF"/>
                    </a:solidFill>
                  </a:tcPr>
                </a:tc>
                <a:tc>
                  <a:txBody>
                    <a:bodyPr/>
                    <a:lstStyle/>
                    <a:p>
                      <a:pPr>
                        <a:spcAft>
                          <a:spcPts val="0"/>
                        </a:spcAft>
                      </a:pPr>
                      <a:r>
                        <a:rPr lang="es-HN" sz="2400" b="1" dirty="0" smtClean="0">
                          <a:latin typeface="Comic Sans MS" pitchFamily="66" charset="0"/>
                          <a:ea typeface="Times New Roman"/>
                          <a:cs typeface="Times New Roman"/>
                        </a:rPr>
                        <a:t> </a:t>
                      </a:r>
                      <a:r>
                        <a:rPr lang="es-HN" sz="2400" b="1" dirty="0" err="1" smtClean="0">
                          <a:latin typeface="Comic Sans MS" pitchFamily="66" charset="0"/>
                          <a:ea typeface="Times New Roman"/>
                          <a:cs typeface="Times New Roman"/>
                        </a:rPr>
                        <a:t>play</a:t>
                      </a:r>
                      <a:endParaRPr lang="es-HN" sz="2400" b="1" dirty="0">
                        <a:latin typeface="Comic Sans MS" pitchFamily="66" charset="0"/>
                        <a:ea typeface="Times New Roman"/>
                        <a:cs typeface="Times New Roman"/>
                      </a:endParaRPr>
                    </a:p>
                  </a:txBody>
                  <a:tcPr marL="34698" marR="34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dbl" algn="ctr">
                      <a:solidFill>
                        <a:srgbClr val="000000"/>
                      </a:solidFill>
                      <a:prstDash val="solid"/>
                      <a:round/>
                      <a:headEnd type="none" w="med" len="med"/>
                      <a:tailEnd type="none" w="med" len="med"/>
                    </a:lnB>
                    <a:solidFill>
                      <a:srgbClr val="FFCCFF"/>
                    </a:solidFill>
                  </a:tcPr>
                </a:tc>
                <a:tc>
                  <a:txBody>
                    <a:bodyPr/>
                    <a:lstStyle/>
                    <a:p>
                      <a:pPr>
                        <a:spcAft>
                          <a:spcPts val="0"/>
                        </a:spcAft>
                      </a:pPr>
                      <a:r>
                        <a:rPr lang="es-HN" sz="2400" b="1" dirty="0" smtClean="0">
                          <a:latin typeface="Comic Sans MS" pitchFamily="66" charset="0"/>
                          <a:ea typeface="Times New Roman"/>
                          <a:cs typeface="Times New Roman"/>
                        </a:rPr>
                        <a:t> </a:t>
                      </a:r>
                      <a:r>
                        <a:rPr lang="es-HN" sz="2400" b="1" dirty="0" err="1" smtClean="0">
                          <a:latin typeface="Comic Sans MS" pitchFamily="66" charset="0"/>
                          <a:ea typeface="Times New Roman"/>
                          <a:cs typeface="Times New Roman"/>
                        </a:rPr>
                        <a:t>cards</a:t>
                      </a:r>
                      <a:r>
                        <a:rPr lang="es-HN" sz="2400" b="1" dirty="0" smtClean="0">
                          <a:latin typeface="Comic Sans MS" pitchFamily="66" charset="0"/>
                          <a:ea typeface="Times New Roman"/>
                          <a:cs typeface="Times New Roman"/>
                        </a:rPr>
                        <a:t>?</a:t>
                      </a:r>
                      <a:endParaRPr lang="es-HN" sz="2400" b="1" dirty="0">
                        <a:latin typeface="Comic Sans MS" pitchFamily="66" charset="0"/>
                        <a:ea typeface="Times New Roman"/>
                        <a:cs typeface="Times New Roman"/>
                      </a:endParaRPr>
                    </a:p>
                  </a:txBody>
                  <a:tcPr marL="34698" marR="34698" marT="0" marB="0">
                    <a:lnL w="12700" cap="flat" cmpd="sng"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dbl" algn="ctr">
                      <a:solidFill>
                        <a:srgbClr val="000000"/>
                      </a:solidFill>
                      <a:prstDash val="solid"/>
                      <a:round/>
                      <a:headEnd type="none" w="med" len="med"/>
                      <a:tailEnd type="none" w="med" len="med"/>
                    </a:lnB>
                    <a:solidFill>
                      <a:srgbClr val="FFCCFF"/>
                    </a:solidFill>
                  </a:tcPr>
                </a:tc>
                <a:extLst>
                  <a:ext uri="{0D108BD9-81ED-4DB2-BD59-A6C34878D82A}">
                    <a16:rowId xmlns:a16="http://schemas.microsoft.com/office/drawing/2014/main" val="10002"/>
                  </a:ext>
                </a:extLst>
              </a:tr>
            </a:tbl>
          </a:graphicData>
        </a:graphic>
      </p:graphicFrame>
      <p:cxnSp>
        <p:nvCxnSpPr>
          <p:cNvPr id="6" name="Conector recto 5"/>
          <p:cNvCxnSpPr/>
          <p:nvPr/>
        </p:nvCxnSpPr>
        <p:spPr bwMode="auto">
          <a:xfrm>
            <a:off x="2101755" y="3698543"/>
            <a:ext cx="1241947" cy="2251881"/>
          </a:xfrm>
          <a:prstGeom prst="line">
            <a:avLst/>
          </a:prstGeom>
          <a:solidFill>
            <a:schemeClr val="accent1"/>
          </a:solidFill>
          <a:ln w="762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 name="Conector recto 6"/>
          <p:cNvCxnSpPr/>
          <p:nvPr/>
        </p:nvCxnSpPr>
        <p:spPr bwMode="auto">
          <a:xfrm flipH="1">
            <a:off x="2101755" y="3698543"/>
            <a:ext cx="1241947" cy="2251881"/>
          </a:xfrm>
          <a:prstGeom prst="line">
            <a:avLst/>
          </a:prstGeom>
          <a:solidFill>
            <a:schemeClr val="accent1"/>
          </a:solidFill>
          <a:ln w="762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Abrir llave 8"/>
          <p:cNvSpPr/>
          <p:nvPr/>
        </p:nvSpPr>
        <p:spPr bwMode="auto">
          <a:xfrm>
            <a:off x="1514901" y="1064525"/>
            <a:ext cx="464024" cy="2364475"/>
          </a:xfrm>
          <a:prstGeom prst="leftBrace">
            <a:avLst>
              <a:gd name="adj1" fmla="val 25980"/>
              <a:gd name="adj2" fmla="val 50000"/>
            </a:avLst>
          </a:prstGeom>
          <a:solidFill>
            <a:schemeClr val="bg1"/>
          </a:solidFill>
          <a:ln w="76200" cap="flat" cmpd="sng" algn="ctr">
            <a:solidFill>
              <a:srgbClr val="C0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s-HN" sz="1800" b="0" i="0" u="none" strike="noStrike" cap="none" normalizeH="0" baseline="-25000" smtClean="0">
              <a:ln>
                <a:noFill/>
              </a:ln>
              <a:solidFill>
                <a:schemeClr val="tx1"/>
              </a:solidFill>
              <a:effectLst/>
              <a:latin typeface="Arial" charset="0"/>
            </a:endParaRPr>
          </a:p>
        </p:txBody>
      </p:sp>
      <p:sp>
        <p:nvSpPr>
          <p:cNvPr id="10" name="Abrir llave 9"/>
          <p:cNvSpPr/>
          <p:nvPr/>
        </p:nvSpPr>
        <p:spPr bwMode="auto">
          <a:xfrm>
            <a:off x="1514901" y="3589360"/>
            <a:ext cx="464024" cy="2470245"/>
          </a:xfrm>
          <a:prstGeom prst="leftBrace">
            <a:avLst>
              <a:gd name="adj1" fmla="val 37745"/>
              <a:gd name="adj2" fmla="val 50000"/>
            </a:avLst>
          </a:prstGeom>
          <a:solidFill>
            <a:schemeClr val="bg1"/>
          </a:solidFill>
          <a:ln w="76200" cap="flat" cmpd="sng" algn="ctr">
            <a:solidFill>
              <a:srgbClr val="C0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s-HN" sz="1800" b="0" i="0" u="none" strike="noStrike" cap="none" normalizeH="0" baseline="-25000" smtClean="0">
              <a:ln>
                <a:noFill/>
              </a:ln>
              <a:solidFill>
                <a:schemeClr val="tx1"/>
              </a:solidFill>
              <a:effectLst/>
              <a:latin typeface="Arial" charset="0"/>
            </a:endParaRPr>
          </a:p>
        </p:txBody>
      </p:sp>
      <p:sp>
        <p:nvSpPr>
          <p:cNvPr id="11" name="Rectángulo 10"/>
          <p:cNvSpPr/>
          <p:nvPr/>
        </p:nvSpPr>
        <p:spPr bwMode="auto">
          <a:xfrm>
            <a:off x="150125" y="1119116"/>
            <a:ext cx="1187356" cy="2210938"/>
          </a:xfrm>
          <a:prstGeom prst="rect">
            <a:avLst/>
          </a:prstGeom>
          <a:solidFill>
            <a:srgbClr val="92D05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lang="es-MX" sz="3500" b="1" dirty="0" smtClean="0">
              <a:latin typeface="Arial" charset="0"/>
            </a:endParaRPr>
          </a:p>
          <a:p>
            <a:pPr marL="0" marR="0" indent="0" algn="ctr" defTabSz="914400" rtl="0" eaLnBrk="1" fontAlgn="base" latinLnBrk="0" hangingPunct="1">
              <a:lnSpc>
                <a:spcPct val="100000"/>
              </a:lnSpc>
              <a:spcBef>
                <a:spcPct val="0"/>
              </a:spcBef>
              <a:spcAft>
                <a:spcPct val="0"/>
              </a:spcAft>
              <a:buClrTx/>
              <a:buSzTx/>
              <a:buFontTx/>
              <a:buNone/>
              <a:tabLst/>
            </a:pPr>
            <a:r>
              <a:rPr lang="es-MX" sz="3500" b="1" dirty="0" smtClean="0">
                <a:latin typeface="Arial" charset="0"/>
              </a:rPr>
              <a:t>WH-</a:t>
            </a:r>
            <a:r>
              <a:rPr lang="es-MX" sz="2500" b="1" baseline="0" dirty="0" smtClean="0">
                <a:latin typeface="Arial" charset="0"/>
              </a:rPr>
              <a:t> QUESTIONS</a:t>
            </a:r>
            <a:endParaRPr kumimoji="0" lang="es-HN" sz="2500" b="1" i="0" u="none" strike="noStrike" cap="none" normalizeH="0" baseline="-25000" dirty="0" smtClean="0">
              <a:ln>
                <a:noFill/>
              </a:ln>
              <a:solidFill>
                <a:schemeClr val="tx1"/>
              </a:solidFill>
              <a:effectLst/>
              <a:latin typeface="Arial" charset="0"/>
            </a:endParaRPr>
          </a:p>
        </p:txBody>
      </p:sp>
      <p:sp>
        <p:nvSpPr>
          <p:cNvPr id="12" name="Rectángulo 11"/>
          <p:cNvSpPr/>
          <p:nvPr/>
        </p:nvSpPr>
        <p:spPr bwMode="auto">
          <a:xfrm>
            <a:off x="204715" y="3589360"/>
            <a:ext cx="1187356" cy="2210938"/>
          </a:xfrm>
          <a:prstGeom prst="rect">
            <a:avLst/>
          </a:prstGeom>
          <a:solidFill>
            <a:srgbClr val="92D05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s-MX" sz="2300" b="1" dirty="0">
                <a:latin typeface="Arial" charset="0"/>
              </a:rPr>
              <a:t> </a:t>
            </a:r>
            <a:r>
              <a:rPr lang="es-MX" sz="2300" b="1" baseline="0" dirty="0" smtClean="0">
                <a:latin typeface="Arial" charset="0"/>
              </a:rPr>
              <a:t>    YES/</a:t>
            </a:r>
          </a:p>
          <a:p>
            <a:pPr marL="0" marR="0" indent="0" algn="ctr" defTabSz="914400" rtl="0" eaLnBrk="1" fontAlgn="base" latinLnBrk="0" hangingPunct="1">
              <a:lnSpc>
                <a:spcPct val="100000"/>
              </a:lnSpc>
              <a:spcBef>
                <a:spcPct val="0"/>
              </a:spcBef>
              <a:spcAft>
                <a:spcPct val="0"/>
              </a:spcAft>
              <a:buClrTx/>
              <a:buSzTx/>
              <a:buFontTx/>
              <a:buNone/>
              <a:tabLst/>
            </a:pPr>
            <a:r>
              <a:rPr kumimoji="0" lang="es-MX" sz="2300" b="1" i="0" u="none" strike="noStrike" cap="none" normalizeH="0" baseline="0" dirty="0" smtClean="0">
                <a:ln>
                  <a:noFill/>
                </a:ln>
                <a:solidFill>
                  <a:schemeClr val="tx1"/>
                </a:solidFill>
                <a:effectLst/>
                <a:latin typeface="Arial" charset="0"/>
              </a:rPr>
              <a:t>NO</a:t>
            </a:r>
          </a:p>
          <a:p>
            <a:pPr marL="0" marR="0" indent="0" algn="ctr" defTabSz="914400" rtl="0" eaLnBrk="1" fontAlgn="base" latinLnBrk="0" hangingPunct="1">
              <a:lnSpc>
                <a:spcPct val="100000"/>
              </a:lnSpc>
              <a:spcBef>
                <a:spcPct val="0"/>
              </a:spcBef>
              <a:spcAft>
                <a:spcPct val="0"/>
              </a:spcAft>
              <a:buClrTx/>
              <a:buSzTx/>
              <a:buFontTx/>
              <a:buNone/>
              <a:tabLst/>
            </a:pPr>
            <a:r>
              <a:rPr lang="es-MX" sz="2300" b="1" baseline="0" dirty="0">
                <a:latin typeface="Arial" charset="0"/>
              </a:rPr>
              <a:t> </a:t>
            </a:r>
            <a:r>
              <a:rPr lang="es-MX" sz="2300" b="1" baseline="0" dirty="0" smtClean="0">
                <a:latin typeface="Arial" charset="0"/>
              </a:rPr>
              <a:t> QUESTIONS</a:t>
            </a:r>
            <a:endParaRPr kumimoji="0" lang="es-HN" sz="2300" b="1" i="0" u="none" strike="noStrike" cap="none" normalizeH="0" baseline="-25000" dirty="0" smtClean="0">
              <a:ln>
                <a:noFill/>
              </a:ln>
              <a:solidFill>
                <a:schemeClr val="tx1"/>
              </a:solidFill>
              <a:effectLst/>
              <a:latin typeface="Arial" charset="0"/>
            </a:endParaRPr>
          </a:p>
        </p:txBody>
      </p:sp>
    </p:spTree>
    <p:extLst>
      <p:ext uri="{BB962C8B-B14F-4D97-AF65-F5344CB8AC3E}">
        <p14:creationId xmlns:p14="http://schemas.microsoft.com/office/powerpoint/2010/main" val="1717301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fade">
                                      <p:cBhvr>
                                        <p:cTn id="14" dur="1000"/>
                                        <p:tgtEl>
                                          <p:spTgt spid="11"/>
                                        </p:tgtEl>
                                      </p:cBhvr>
                                    </p:animEffect>
                                    <p:anim calcmode="lin" valueType="num">
                                      <p:cBhvr>
                                        <p:cTn id="15" dur="1000" fill="hold"/>
                                        <p:tgtEl>
                                          <p:spTgt spid="11"/>
                                        </p:tgtEl>
                                        <p:attrNameLst>
                                          <p:attrName>ppt_x</p:attrName>
                                        </p:attrNameLst>
                                      </p:cBhvr>
                                      <p:tavLst>
                                        <p:tav tm="0">
                                          <p:val>
                                            <p:strVal val="#ppt_x"/>
                                          </p:val>
                                        </p:tav>
                                        <p:tav tm="100000">
                                          <p:val>
                                            <p:strVal val="#ppt_x"/>
                                          </p:val>
                                        </p:tav>
                                      </p:tavLst>
                                    </p:anim>
                                    <p:anim calcmode="lin" valueType="num">
                                      <p:cBhvr>
                                        <p:cTn id="16"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fade">
                                      <p:cBhvr>
                                        <p:cTn id="21" dur="1000"/>
                                        <p:tgtEl>
                                          <p:spTgt spid="10"/>
                                        </p:tgtEl>
                                      </p:cBhvr>
                                    </p:animEffect>
                                    <p:anim calcmode="lin" valueType="num">
                                      <p:cBhvr>
                                        <p:cTn id="22" dur="1000" fill="hold"/>
                                        <p:tgtEl>
                                          <p:spTgt spid="10"/>
                                        </p:tgtEl>
                                        <p:attrNameLst>
                                          <p:attrName>ppt_x</p:attrName>
                                        </p:attrNameLst>
                                      </p:cBhvr>
                                      <p:tavLst>
                                        <p:tav tm="0">
                                          <p:val>
                                            <p:strVal val="#ppt_x"/>
                                          </p:val>
                                        </p:tav>
                                        <p:tav tm="100000">
                                          <p:val>
                                            <p:strVal val="#ppt_x"/>
                                          </p:val>
                                        </p:tav>
                                      </p:tavLst>
                                    </p:anim>
                                    <p:anim calcmode="lin" valueType="num">
                                      <p:cBhvr>
                                        <p:cTn id="23"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fade">
                                      <p:cBhvr>
                                        <p:cTn id="28" dur="1000"/>
                                        <p:tgtEl>
                                          <p:spTgt spid="12"/>
                                        </p:tgtEl>
                                      </p:cBhvr>
                                    </p:animEffect>
                                    <p:anim calcmode="lin" valueType="num">
                                      <p:cBhvr>
                                        <p:cTn id="29" dur="1000" fill="hold"/>
                                        <p:tgtEl>
                                          <p:spTgt spid="12"/>
                                        </p:tgtEl>
                                        <p:attrNameLst>
                                          <p:attrName>ppt_x</p:attrName>
                                        </p:attrNameLst>
                                      </p:cBhvr>
                                      <p:tavLst>
                                        <p:tav tm="0">
                                          <p:val>
                                            <p:strVal val="#ppt_x"/>
                                          </p:val>
                                        </p:tav>
                                        <p:tav tm="100000">
                                          <p:val>
                                            <p:strVal val="#ppt_x"/>
                                          </p:val>
                                        </p:tav>
                                      </p:tavLst>
                                    </p:anim>
                                    <p:anim calcmode="lin" valueType="num">
                                      <p:cBhvr>
                                        <p:cTn id="30"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P spid="1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57262" y="2553815"/>
            <a:ext cx="7229475" cy="1143000"/>
          </a:xfrm>
        </p:spPr>
        <p:txBody>
          <a:bodyPr/>
          <a:lstStyle/>
          <a:p>
            <a:r>
              <a:rPr lang="es-MX" sz="6500" b="1" dirty="0" smtClean="0"/>
              <a:t>2. SUBJECT</a:t>
            </a:r>
            <a:br>
              <a:rPr lang="es-MX" sz="6500" b="1" dirty="0" smtClean="0"/>
            </a:br>
            <a:r>
              <a:rPr lang="es-MX" dirty="0" smtClean="0"/>
              <a:t> </a:t>
            </a:r>
            <a:r>
              <a:rPr lang="es-MX" sz="4500" b="1" dirty="0" smtClean="0"/>
              <a:t>QUESTIONS</a:t>
            </a:r>
            <a:endParaRPr lang="es-HN" sz="4500" b="1" dirty="0"/>
          </a:p>
        </p:txBody>
      </p:sp>
    </p:spTree>
    <p:extLst>
      <p:ext uri="{BB962C8B-B14F-4D97-AF65-F5344CB8AC3E}">
        <p14:creationId xmlns:p14="http://schemas.microsoft.com/office/powerpoint/2010/main" val="30234080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Default Design">
  <a:themeElements>
    <a:clrScheme name="">
      <a:dk1>
        <a:srgbClr val="195E7D"/>
      </a:dk1>
      <a:lt1>
        <a:srgbClr val="FFFFFF"/>
      </a:lt1>
      <a:dk2>
        <a:srgbClr val="195E7D"/>
      </a:dk2>
      <a:lt2>
        <a:srgbClr val="808080"/>
      </a:lt2>
      <a:accent1>
        <a:srgbClr val="C0E7FA"/>
      </a:accent1>
      <a:accent2>
        <a:srgbClr val="2691BF"/>
      </a:accent2>
      <a:accent3>
        <a:srgbClr val="FFFFFF"/>
      </a:accent3>
      <a:accent4>
        <a:srgbClr val="144F6A"/>
      </a:accent4>
      <a:accent5>
        <a:srgbClr val="DCF1FC"/>
      </a:accent5>
      <a:accent6>
        <a:srgbClr val="2183AD"/>
      </a:accent6>
      <a:hlink>
        <a:srgbClr val="E0489C"/>
      </a:hlink>
      <a:folHlink>
        <a:srgbClr val="7958A3"/>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2500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2500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000000"/>
        </a:dk2>
        <a:lt2>
          <a:srgbClr val="808080"/>
        </a:lt2>
        <a:accent1>
          <a:srgbClr val="C0E7FA"/>
        </a:accent1>
        <a:accent2>
          <a:srgbClr val="2691BF"/>
        </a:accent2>
        <a:accent3>
          <a:srgbClr val="FFFFFF"/>
        </a:accent3>
        <a:accent4>
          <a:srgbClr val="000000"/>
        </a:accent4>
        <a:accent5>
          <a:srgbClr val="DCF1FC"/>
        </a:accent5>
        <a:accent6>
          <a:srgbClr val="2183AD"/>
        </a:accent6>
        <a:hlink>
          <a:srgbClr val="7958A3"/>
        </a:hlink>
        <a:folHlink>
          <a:srgbClr val="33CC33"/>
        </a:folHlink>
      </a:clrScheme>
      <a:clrMap bg1="lt1" tx1="dk1" bg2="lt2" tx2="dk2" accent1="accent1" accent2="accent2" accent3="accent3" accent4="accent4" accent5="accent5" accent6="accent6" hlink="hlink" folHlink="folHlink"/>
    </a:extraClrScheme>
    <a:extraClrScheme>
      <a:clrScheme name="Default Design 14">
        <a:dk1>
          <a:srgbClr val="2691BF"/>
        </a:dk1>
        <a:lt1>
          <a:srgbClr val="FFFFFF"/>
        </a:lt1>
        <a:dk2>
          <a:srgbClr val="000000"/>
        </a:dk2>
        <a:lt2>
          <a:srgbClr val="808080"/>
        </a:lt2>
        <a:accent1>
          <a:srgbClr val="C0E7FA"/>
        </a:accent1>
        <a:accent2>
          <a:srgbClr val="2691BF"/>
        </a:accent2>
        <a:accent3>
          <a:srgbClr val="FFFFFF"/>
        </a:accent3>
        <a:accent4>
          <a:srgbClr val="1F7BA3"/>
        </a:accent4>
        <a:accent5>
          <a:srgbClr val="DCF1FC"/>
        </a:accent5>
        <a:accent6>
          <a:srgbClr val="2183AD"/>
        </a:accent6>
        <a:hlink>
          <a:srgbClr val="7958A3"/>
        </a:hlink>
        <a:folHlink>
          <a:srgbClr val="33CC33"/>
        </a:folHlink>
      </a:clrScheme>
      <a:clrMap bg1="lt1" tx1="dk1" bg2="lt2" tx2="dk2" accent1="accent1" accent2="accent2" accent3="accent3" accent4="accent4" accent5="accent5" accent6="accent6" hlink="hlink" folHlink="folHlink"/>
    </a:extraClrScheme>
    <a:extraClrScheme>
      <a:clrScheme name="Default Design 15">
        <a:dk1>
          <a:srgbClr val="195E7D"/>
        </a:dk1>
        <a:lt1>
          <a:srgbClr val="FFFFFF"/>
        </a:lt1>
        <a:dk2>
          <a:srgbClr val="000000"/>
        </a:dk2>
        <a:lt2>
          <a:srgbClr val="808080"/>
        </a:lt2>
        <a:accent1>
          <a:srgbClr val="C0E7FA"/>
        </a:accent1>
        <a:accent2>
          <a:srgbClr val="2691BF"/>
        </a:accent2>
        <a:accent3>
          <a:srgbClr val="FFFFFF"/>
        </a:accent3>
        <a:accent4>
          <a:srgbClr val="144F6A"/>
        </a:accent4>
        <a:accent5>
          <a:srgbClr val="DCF1FC"/>
        </a:accent5>
        <a:accent6>
          <a:srgbClr val="2183AD"/>
        </a:accent6>
        <a:hlink>
          <a:srgbClr val="7958A3"/>
        </a:hlink>
        <a:folHlink>
          <a:srgbClr val="33CC33"/>
        </a:folHlink>
      </a:clrScheme>
      <a:clrMap bg1="lt1" tx1="dk1" bg2="lt2" tx2="dk2" accent1="accent1" accent2="accent2" accent3="accent3" accent4="accent4" accent5="accent5" accent6="accent6" hlink="hlink" folHlink="folHlink"/>
    </a:extraClrScheme>
    <a:extraClrScheme>
      <a:clrScheme name="Default Design 16">
        <a:dk1>
          <a:srgbClr val="195E7D"/>
        </a:dk1>
        <a:lt1>
          <a:srgbClr val="FFFFFF"/>
        </a:lt1>
        <a:dk2>
          <a:srgbClr val="195E7D"/>
        </a:dk2>
        <a:lt2>
          <a:srgbClr val="808080"/>
        </a:lt2>
        <a:accent1>
          <a:srgbClr val="C0E7FA"/>
        </a:accent1>
        <a:accent2>
          <a:srgbClr val="2691BF"/>
        </a:accent2>
        <a:accent3>
          <a:srgbClr val="FFFFFF"/>
        </a:accent3>
        <a:accent4>
          <a:srgbClr val="144F6A"/>
        </a:accent4>
        <a:accent5>
          <a:srgbClr val="DCF1FC"/>
        </a:accent5>
        <a:accent6>
          <a:srgbClr val="2183AD"/>
        </a:accent6>
        <a:hlink>
          <a:srgbClr val="7958A3"/>
        </a:hlink>
        <a:folHlink>
          <a:srgbClr val="33CC33"/>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739</TotalTime>
  <Words>424</Words>
  <Application>Microsoft Office PowerPoint</Application>
  <PresentationFormat>Presentación en pantalla (4:3)</PresentationFormat>
  <Paragraphs>98</Paragraphs>
  <Slides>20</Slides>
  <Notes>3</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20</vt:i4>
      </vt:variant>
    </vt:vector>
  </HeadingPairs>
  <TitlesOfParts>
    <vt:vector size="24" baseType="lpstr">
      <vt:lpstr>Arial</vt:lpstr>
      <vt:lpstr>Comic Sans MS</vt:lpstr>
      <vt:lpstr>Times New Roman</vt:lpstr>
      <vt:lpstr>Default Design</vt:lpstr>
      <vt:lpstr>MAKING QUESTIONS</vt:lpstr>
      <vt:lpstr>1. DIRECT QUESTIONS.</vt:lpstr>
      <vt:lpstr>They are the regular questions we use in our every day life.</vt:lpstr>
      <vt:lpstr>WH-Questions. (Information Questions)</vt:lpstr>
      <vt:lpstr>1. Where do you work? 2. What is her name? 3. What did you do yesterday? 4. Why is Ligia cooking? 5. Who are you talking to? 6. Why were you in Roatan last vacation?  </vt:lpstr>
      <vt:lpstr>Yes/No Questions.</vt:lpstr>
      <vt:lpstr>1. Do you work? 2. Does Verónica have a dog? 3. Are you a doctor? 4. Are they listening to music? 5. Did Nelson go to a party? 6. Was she happy last night? </vt:lpstr>
      <vt:lpstr>Presentación de PowerPoint</vt:lpstr>
      <vt:lpstr>2. SUBJECT  QUESTIONS</vt:lpstr>
      <vt:lpstr>They have NO Object!</vt:lpstr>
      <vt:lpstr>Presentación de PowerPoint</vt:lpstr>
      <vt:lpstr>1. Who listens to music in the bathroom? 2. Who lives in El Sauce? 3. Who went to the movies yesterday? 4. Who saw “Fast and Furious 9”? 5. What happened in Miami? 6. Who wears black at funerals?</vt:lpstr>
      <vt:lpstr>3. INDIRECT QUESTIONS.</vt:lpstr>
      <vt:lpstr>Add these phrases to the question:</vt:lpstr>
      <vt:lpstr>Presentación de PowerPoint</vt:lpstr>
      <vt:lpstr>Presentación de PowerPoint</vt:lpstr>
      <vt:lpstr>Presentación de PowerPoint</vt:lpstr>
      <vt:lpstr>With YES/NO?</vt:lpstr>
      <vt:lpstr>EXAMPLES:</vt:lpstr>
      <vt:lpstr>Presentación de PowerPoint</vt:lpstr>
    </vt:vector>
  </TitlesOfParts>
  <Company>Clearly Presented Ltd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Bubble chart powerpoint presentation</dc:title>
  <dc:creator>Jonty Pearce</dc:creator>
  <cp:lastModifiedBy>HP</cp:lastModifiedBy>
  <cp:revision>41</cp:revision>
  <dcterms:created xsi:type="dcterms:W3CDTF">2009-01-01T16:20:39Z</dcterms:created>
  <dcterms:modified xsi:type="dcterms:W3CDTF">2022-10-15T02:58:09Z</dcterms:modified>
</cp:coreProperties>
</file>