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515C7"/>
                </a:solidFill>
                <a:latin typeface="Algerian" panose="04020705040A02060702" pitchFamily="82" charset="0"/>
              </a:rPr>
              <a:t>DESCRIBING PEOPLE.</a:t>
            </a:r>
            <a:endParaRPr lang="en-US" dirty="0">
              <a:solidFill>
                <a:srgbClr val="E515C7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ol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11" y="110783"/>
            <a:ext cx="8996289" cy="67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la tesor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88" y="0"/>
            <a:ext cx="7469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927100"/>
            <a:ext cx="6070600" cy="5334000"/>
          </a:xfrm>
        </p:spPr>
        <p:txBody>
          <a:bodyPr/>
          <a:lstStyle/>
          <a:p>
            <a:r>
              <a:rPr lang="en-US" dirty="0" smtClean="0"/>
              <a:t>-She’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Victoria.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 smtClean="0"/>
              <a:t>short and skinny.</a:t>
            </a:r>
            <a:br>
              <a:rPr lang="en-US" dirty="0" smtClean="0"/>
            </a:br>
            <a:r>
              <a:rPr lang="en-US" dirty="0" smtClean="0"/>
              <a:t>-Her hair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brown.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long and wavy hair.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white skin.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beautiful and she’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her 40’s.</a:t>
            </a:r>
            <a:endParaRPr lang="en-US" dirty="0"/>
          </a:p>
        </p:txBody>
      </p:sp>
      <p:pic>
        <p:nvPicPr>
          <p:cNvPr id="1026" name="Picture 2" descr="http://cdn.revistavanityfair.es/uploads/images/thumbs/201237/fotos_del_desfile_de_victoria_beckham_en_la_nueva_york_4773_8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350000" cy="5626100"/>
          </a:xfrm>
        </p:spPr>
        <p:txBody>
          <a:bodyPr>
            <a:normAutofit/>
          </a:bodyPr>
          <a:lstStyle/>
          <a:p>
            <a:r>
              <a:rPr lang="en-US" dirty="0" smtClean="0"/>
              <a:t>-She’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Kate.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long, straight and blond hair.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hazel eyes.</a:t>
            </a:r>
            <a:br>
              <a:rPr lang="en-US" dirty="0" smtClean="0"/>
            </a:br>
            <a:r>
              <a:rPr lang="en-US" dirty="0" smtClean="0"/>
              <a:t>-She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tall and thin.</a:t>
            </a:r>
            <a:br>
              <a:rPr lang="en-US" dirty="0" smtClean="0"/>
            </a:br>
            <a:r>
              <a:rPr lang="en-US" dirty="0" smtClean="0"/>
              <a:t>-Her skin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white.</a:t>
            </a:r>
            <a:br>
              <a:rPr lang="en-US" dirty="0" smtClean="0"/>
            </a:br>
            <a:r>
              <a:rPr lang="en-US" dirty="0" smtClean="0"/>
              <a:t>-She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 smtClean="0"/>
              <a:t>very sexy and beautiful.</a:t>
            </a:r>
            <a:endParaRPr lang="en-US" dirty="0"/>
          </a:p>
        </p:txBody>
      </p:sp>
      <p:pic>
        <p:nvPicPr>
          <p:cNvPr id="2050" name="Picture 2" descr="http://images.eonline.com/eol_images/Entire_Site/2015011/rs_634x1024-150111170238-600-golden-globes-kate-hudsonn-.ls.11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34" y="0"/>
            <a:ext cx="4246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97600" cy="5778500"/>
          </a:xfrm>
        </p:spPr>
        <p:txBody>
          <a:bodyPr/>
          <a:lstStyle/>
          <a:p>
            <a:r>
              <a:rPr lang="en-US" dirty="0" smtClean="0"/>
              <a:t>-He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Ryan.</a:t>
            </a:r>
            <a:br>
              <a:rPr lang="en-US" dirty="0" smtClean="0"/>
            </a:br>
            <a:r>
              <a:rPr lang="en-US" dirty="0" smtClean="0"/>
              <a:t>-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short and brown hair.</a:t>
            </a:r>
            <a:br>
              <a:rPr lang="en-US" dirty="0" smtClean="0"/>
            </a:br>
            <a:r>
              <a:rPr lang="en-US" dirty="0" smtClean="0"/>
              <a:t>-His eyes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blue.</a:t>
            </a:r>
            <a:br>
              <a:rPr lang="en-US" dirty="0" smtClean="0"/>
            </a:br>
            <a:r>
              <a:rPr lang="en-US" dirty="0" smtClean="0"/>
              <a:t>-He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in great shape.</a:t>
            </a:r>
            <a:br>
              <a:rPr lang="en-US" dirty="0" smtClean="0"/>
            </a:br>
            <a:r>
              <a:rPr lang="en-US" dirty="0" smtClean="0"/>
              <a:t>-His skin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 smtClean="0"/>
              <a:t>white.</a:t>
            </a:r>
            <a:br>
              <a:rPr lang="en-US" dirty="0" smtClean="0"/>
            </a:br>
            <a:r>
              <a:rPr lang="en-US" dirty="0" smtClean="0"/>
              <a:t>-He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37 years old.</a:t>
            </a:r>
            <a:br>
              <a:rPr lang="en-US" dirty="0" smtClean="0"/>
            </a:br>
            <a:r>
              <a:rPr lang="en-US" dirty="0" smtClean="0"/>
              <a:t>-He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very handsome.</a:t>
            </a:r>
            <a:endParaRPr lang="en-US" dirty="0"/>
          </a:p>
        </p:txBody>
      </p:sp>
      <p:pic>
        <p:nvPicPr>
          <p:cNvPr id="3074" name="Picture 2" descr="http://images.eonline.com/eol_images/Entire_Site/2014420/rs_634x1024-140520101500-634.ryan-gosling-can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34" y="0"/>
            <a:ext cx="4246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55" y="123093"/>
            <a:ext cx="6414087" cy="65871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My name is </a:t>
            </a:r>
            <a:r>
              <a:rPr lang="en-US" sz="3600" dirty="0" err="1"/>
              <a:t>K</a:t>
            </a:r>
            <a:r>
              <a:rPr lang="en-US" sz="3600" dirty="0" err="1" smtClean="0"/>
              <a:t>eny</a:t>
            </a:r>
            <a:r>
              <a:rPr lang="en-US" sz="3600" dirty="0" smtClean="0"/>
              <a:t> Hernandez.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b="1" dirty="0" smtClean="0">
                <a:solidFill>
                  <a:srgbClr val="E515C7"/>
                </a:solidFill>
              </a:rPr>
              <a:t>have</a:t>
            </a:r>
            <a:r>
              <a:rPr lang="en-US" sz="3600" dirty="0" smtClean="0"/>
              <a:t> black, long and wavy hair.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b="1" dirty="0" smtClean="0">
                <a:solidFill>
                  <a:srgbClr val="E515C7"/>
                </a:solidFill>
              </a:rPr>
              <a:t>am</a:t>
            </a:r>
            <a:r>
              <a:rPr lang="en-US" sz="3600" dirty="0" smtClean="0"/>
              <a:t> short, and thin.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b="1" dirty="0" smtClean="0">
                <a:solidFill>
                  <a:srgbClr val="E515C7"/>
                </a:solidFill>
              </a:rPr>
              <a:t>have</a:t>
            </a:r>
            <a:r>
              <a:rPr lang="en-US" sz="3600" dirty="0" smtClean="0"/>
              <a:t> dark brown and small eyes.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b="1" dirty="0" smtClean="0">
                <a:solidFill>
                  <a:srgbClr val="E515C7"/>
                </a:solidFill>
              </a:rPr>
              <a:t>have</a:t>
            </a:r>
            <a:r>
              <a:rPr lang="en-US" sz="3600" dirty="0" smtClean="0"/>
              <a:t> big teeth and a big smile.</a:t>
            </a:r>
            <a:br>
              <a:rPr lang="en-US" sz="3600" dirty="0" smtClean="0"/>
            </a:br>
            <a:r>
              <a:rPr lang="en-US" sz="3600" dirty="0" smtClean="0"/>
              <a:t>I </a:t>
            </a:r>
            <a:r>
              <a:rPr lang="en-US" sz="3600" b="1" dirty="0" smtClean="0">
                <a:solidFill>
                  <a:srgbClr val="E515C7"/>
                </a:solidFill>
              </a:rPr>
              <a:t>am</a:t>
            </a:r>
            <a:r>
              <a:rPr lang="en-US" sz="3600" dirty="0" smtClean="0"/>
              <a:t> brunette and I </a:t>
            </a:r>
            <a:r>
              <a:rPr lang="en-US" sz="3600" b="1" dirty="0" smtClean="0">
                <a:solidFill>
                  <a:srgbClr val="E515C7"/>
                </a:solidFill>
              </a:rPr>
              <a:t>am</a:t>
            </a:r>
            <a:r>
              <a:rPr lang="en-US" sz="3600" dirty="0" smtClean="0"/>
              <a:t> in my 40s. In this picture I </a:t>
            </a:r>
            <a:r>
              <a:rPr lang="en-US" sz="3600" b="1" dirty="0" smtClean="0"/>
              <a:t>am</a:t>
            </a:r>
            <a:r>
              <a:rPr lang="en-US" sz="3600" dirty="0" smtClean="0"/>
              <a:t> wearing a black short dress, a pair of yellow high heels, a black bra and black panties. I am also wearing a pair of silver earrings, a bracelet and a ring.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3916" y="1032422"/>
            <a:ext cx="6318625" cy="4738970"/>
          </a:xfrm>
        </p:spPr>
      </p:pic>
    </p:spTree>
    <p:extLst>
      <p:ext uri="{BB962C8B-B14F-4D97-AF65-F5344CB8AC3E}">
        <p14:creationId xmlns:p14="http://schemas.microsoft.com/office/powerpoint/2010/main" val="41552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500" b="1" dirty="0" smtClean="0">
                <a:latin typeface="Arial Black" panose="020B0A04020102020204" pitchFamily="34" charset="0"/>
              </a:rPr>
              <a:t>IS /ARE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865075"/>
              </p:ext>
            </p:extLst>
          </p:nvPr>
        </p:nvGraphicFramePr>
        <p:xfrm>
          <a:off x="1371600" y="1790700"/>
          <a:ext cx="10299700" cy="477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99700"/>
              </a:tblGrid>
              <a:tr h="47752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dirty="0" smtClean="0">
                          <a:solidFill>
                            <a:srgbClr val="002060"/>
                          </a:solidFill>
                        </a:rPr>
                        <a:t>Michael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Jordan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tall.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Nelson </a:t>
                      </a:r>
                      <a:r>
                        <a:rPr lang="en-US" sz="3000" b="1" baseline="0" dirty="0" err="1" smtClean="0">
                          <a:solidFill>
                            <a:srgbClr val="002060"/>
                          </a:solidFill>
                        </a:rPr>
                        <a:t>Nedd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short.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His teeth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big.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Scarlett Johansson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beautiful.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My hair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black.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His hair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blond.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Eva Mendez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40 years old.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Van Dame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sexy.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My eyes 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r>
                        <a:rPr lang="en-US" sz="3000" b="1" baseline="0" dirty="0" smtClean="0">
                          <a:solidFill>
                            <a:srgbClr val="002060"/>
                          </a:solidFill>
                        </a:rPr>
                        <a:t> dark brown.</a:t>
                      </a:r>
                      <a:endParaRPr lang="en-US" sz="3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7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17600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HAVE / HAS</a:t>
            </a:r>
            <a:endParaRPr lang="en-US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824437"/>
              </p:ext>
            </p:extLst>
          </p:nvPr>
        </p:nvGraphicFramePr>
        <p:xfrm>
          <a:off x="1371600" y="2387600"/>
          <a:ext cx="10261600" cy="33782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261600"/>
              </a:tblGrid>
              <a:tr h="337820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Oprah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</a:rPr>
                        <a:t>has</a:t>
                      </a: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 dark skin.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She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</a:rPr>
                        <a:t>has</a:t>
                      </a: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 brown eyes.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I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 black, and long hair.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Carlos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</a:rPr>
                        <a:t>has</a:t>
                      </a: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 white skin.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I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 a big smile.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They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sz="3000" dirty="0" smtClean="0">
                          <a:solidFill>
                            <a:srgbClr val="0070C0"/>
                          </a:solidFill>
                        </a:rPr>
                        <a:t> a big nose.</a:t>
                      </a:r>
                      <a:endParaRPr lang="en-US" sz="3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712548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HAVE GOT/HAS GOT </a:t>
            </a:r>
            <a:r>
              <a:rPr lang="en-US" dirty="0" smtClean="0">
                <a:latin typeface="Arial Black" panose="020B0A04020102020204" pitchFamily="34" charset="0"/>
              </a:rPr>
              <a:t>(more formal)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=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HAVE/HAS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33113"/>
            <a:ext cx="9601200" cy="35814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Brad Pitt </a:t>
            </a:r>
            <a:r>
              <a:rPr lang="en-US" sz="3400" b="1" dirty="0" smtClean="0">
                <a:solidFill>
                  <a:srgbClr val="7030A0"/>
                </a:solidFill>
              </a:rPr>
              <a:t>has got </a:t>
            </a:r>
            <a:r>
              <a:rPr lang="en-US" sz="3400" b="1" dirty="0" smtClean="0"/>
              <a:t>blond hair.</a:t>
            </a:r>
          </a:p>
          <a:p>
            <a:r>
              <a:rPr lang="en-US" sz="3400" b="1" dirty="0" smtClean="0"/>
              <a:t>Angelina Jolie </a:t>
            </a:r>
            <a:r>
              <a:rPr lang="en-US" sz="3400" b="1" dirty="0" smtClean="0">
                <a:solidFill>
                  <a:srgbClr val="7030A0"/>
                </a:solidFill>
              </a:rPr>
              <a:t>has got </a:t>
            </a:r>
            <a:r>
              <a:rPr lang="en-US" sz="3400" b="1" dirty="0" smtClean="0"/>
              <a:t>green eyes.</a:t>
            </a:r>
          </a:p>
          <a:p>
            <a:r>
              <a:rPr lang="en-US" sz="3400" b="1" dirty="0" smtClean="0"/>
              <a:t>I </a:t>
            </a:r>
            <a:r>
              <a:rPr lang="en-US" sz="3400" b="1" dirty="0" smtClean="0">
                <a:solidFill>
                  <a:srgbClr val="7030A0"/>
                </a:solidFill>
              </a:rPr>
              <a:t>have got </a:t>
            </a:r>
            <a:r>
              <a:rPr lang="en-US" sz="3400" b="1" dirty="0" smtClean="0"/>
              <a:t>long hair.</a:t>
            </a:r>
          </a:p>
          <a:p>
            <a:r>
              <a:rPr lang="en-US" sz="3400" b="1" dirty="0" smtClean="0"/>
              <a:t>We </a:t>
            </a:r>
            <a:r>
              <a:rPr lang="en-US" sz="3400" b="1" dirty="0" smtClean="0">
                <a:solidFill>
                  <a:srgbClr val="7030A0"/>
                </a:solidFill>
              </a:rPr>
              <a:t>have got </a:t>
            </a:r>
            <a:r>
              <a:rPr lang="en-US" sz="3400" b="1" dirty="0" smtClean="0"/>
              <a:t>brown eyes.</a:t>
            </a:r>
          </a:p>
          <a:p>
            <a:r>
              <a:rPr lang="en-US" sz="3400" b="1" dirty="0" smtClean="0"/>
              <a:t>She </a:t>
            </a:r>
            <a:r>
              <a:rPr lang="en-US" sz="3400" b="1" dirty="0" smtClean="0">
                <a:solidFill>
                  <a:srgbClr val="7030A0"/>
                </a:solidFill>
              </a:rPr>
              <a:t>has got </a:t>
            </a:r>
            <a:r>
              <a:rPr lang="en-US" sz="3400" b="1" dirty="0" smtClean="0"/>
              <a:t>a beautiful smile.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31217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3" y="2416126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/>
              <a:t>Describe the people.</a:t>
            </a:r>
            <a:br>
              <a:rPr lang="en-US" b="1" dirty="0" smtClean="0"/>
            </a:br>
            <a:r>
              <a:rPr lang="en-US" b="1" dirty="0" smtClean="0"/>
              <a:t>What do they look like?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34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292</TotalTime>
  <Words>155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Algerian</vt:lpstr>
      <vt:lpstr>Arial Black</vt:lpstr>
      <vt:lpstr>Franklin Gothic Book</vt:lpstr>
      <vt:lpstr>Crop</vt:lpstr>
      <vt:lpstr>DESCRIBING PEOPLE.</vt:lpstr>
      <vt:lpstr>-She’s Victoria. -She is short and skinny. -Her hair is brown. -She has long and wavy hair. -She has white skin. -She is beautiful and she’s in her 40’s.</vt:lpstr>
      <vt:lpstr>-She’s Kate. -She has long, straight and blond hair. -She has hazel eyes. -She is tall and thin. -Her skin is white. -She is very sexy and beautiful.</vt:lpstr>
      <vt:lpstr>-He is Ryan. - He has short and brown hair. -His eyes are blue. -He is in great shape. -His skin is white. -He is 37 years old. -He is very handsome.</vt:lpstr>
      <vt:lpstr>My name is Keny Hernandez. I have black, long and wavy hair. I am short, and thin. I have dark brown and small eyes. I have big teeth and a big smile. I am brunette and I am in my 40s. In this picture I am wearing a black short dress, a pair of yellow high heels, a black bra and black panties. I am also wearing a pair of silver earrings, a bracelet and a ring.</vt:lpstr>
      <vt:lpstr>IS /ARE </vt:lpstr>
      <vt:lpstr>HAVE / HAS</vt:lpstr>
      <vt:lpstr>HAVE GOT/HAS GOT (more formal) =  HAVE/HAS</vt:lpstr>
      <vt:lpstr>Describe the people. What do they look like?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PEOPLE.</dc:title>
  <dc:creator>English Academy</dc:creator>
  <cp:lastModifiedBy>English Academy</cp:lastModifiedBy>
  <cp:revision>18</cp:revision>
  <dcterms:created xsi:type="dcterms:W3CDTF">2017-02-04T14:20:00Z</dcterms:created>
  <dcterms:modified xsi:type="dcterms:W3CDTF">2019-10-29T23:20:57Z</dcterms:modified>
</cp:coreProperties>
</file>