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8" r:id="rId7"/>
    <p:sldId id="269" r:id="rId8"/>
    <p:sldId id="267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500" b="1" dirty="0" smtClean="0"/>
              <a:t>What’s this?</a:t>
            </a:r>
            <a:endParaRPr lang="en-US" sz="6500" b="1" dirty="0"/>
          </a:p>
        </p:txBody>
      </p:sp>
    </p:spTree>
    <p:extLst>
      <p:ext uri="{BB962C8B-B14F-4D97-AF65-F5344CB8AC3E}">
        <p14:creationId xmlns:p14="http://schemas.microsoft.com/office/powerpoint/2010/main" val="30631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270933"/>
            <a:ext cx="9601196" cy="1303867"/>
          </a:xfrm>
        </p:spPr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0" y="1410495"/>
            <a:ext cx="8436475" cy="53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6200"/>
            <a:ext cx="6781799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2" y="-19051"/>
            <a:ext cx="6969627" cy="68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8391"/>
            <a:ext cx="9601196" cy="174306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this?</a:t>
            </a:r>
            <a:br>
              <a:rPr lang="en-US" dirty="0" smtClean="0"/>
            </a:br>
            <a:r>
              <a:rPr lang="en-US" dirty="0" smtClean="0"/>
              <a:t>This is a TV.</a:t>
            </a:r>
            <a:endParaRPr lang="en-US" dirty="0"/>
          </a:p>
        </p:txBody>
      </p:sp>
      <p:pic>
        <p:nvPicPr>
          <p:cNvPr id="1026" name="Picture 2" descr="https://elzonkeyshow.files.wordpress.com/2011/02/color-tv-digitaltr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61" y="2131451"/>
            <a:ext cx="6859570" cy="457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1" y="2601264"/>
            <a:ext cx="3905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that?</a:t>
            </a:r>
            <a:br>
              <a:rPr lang="en-US" dirty="0" smtClean="0"/>
            </a:br>
            <a:r>
              <a:rPr lang="en-US" dirty="0" smtClean="0"/>
              <a:t>That is a computer.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qsponge.com/media/question/3/34/344/55329248_167_digitaltele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71" y="2493162"/>
            <a:ext cx="5755827" cy="43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66">
            <a:off x="102864" y="1246311"/>
            <a:ext cx="3905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these?</a:t>
            </a:r>
            <a:br>
              <a:rPr lang="en-US" dirty="0" smtClean="0"/>
            </a:br>
            <a:r>
              <a:rPr lang="en-US" dirty="0" smtClean="0"/>
              <a:t>These are cameras.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2.cdn.turner.com/money/2012/02/09/technology/kodak_digital_cameras/kodak-digital-cameras.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71" y="2285999"/>
            <a:ext cx="6425589" cy="41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1" y="2601264"/>
            <a:ext cx="39052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those?</a:t>
            </a:r>
            <a:br>
              <a:rPr lang="en-US" dirty="0" smtClean="0"/>
            </a:br>
            <a:r>
              <a:rPr lang="en-US" dirty="0" smtClean="0"/>
              <a:t>Those are CDs.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3779628"/>
            <a:ext cx="6229082" cy="3078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7526">
            <a:off x="51515" y="1197692"/>
            <a:ext cx="3709115" cy="2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/>
              <a:t>What’s</a:t>
            </a:r>
            <a:r>
              <a:rPr lang="es-MX" b="1" dirty="0" smtClean="0"/>
              <a:t> </a:t>
            </a:r>
            <a:r>
              <a:rPr lang="es-MX" b="1" dirty="0" err="1" smtClean="0"/>
              <a:t>that</a:t>
            </a:r>
            <a:r>
              <a:rPr lang="es-MX" b="1" dirty="0" smtClean="0"/>
              <a:t>?</a:t>
            </a:r>
            <a:br>
              <a:rPr lang="es-MX" b="1" dirty="0" smtClean="0"/>
            </a:br>
            <a:r>
              <a:rPr lang="es-MX" b="1" dirty="0" err="1" smtClean="0"/>
              <a:t>That</a:t>
            </a:r>
            <a:r>
              <a:rPr lang="es-MX" b="1" dirty="0" smtClean="0"/>
              <a:t> </a:t>
            </a:r>
            <a:r>
              <a:rPr lang="es-MX" b="1" dirty="0" err="1" smtClean="0"/>
              <a:t>is</a:t>
            </a:r>
            <a:r>
              <a:rPr lang="es-MX" b="1" dirty="0" smtClean="0"/>
              <a:t> a bus.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75" y="4057650"/>
            <a:ext cx="4962525" cy="2800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7526">
            <a:off x="51515" y="1197692"/>
            <a:ext cx="3709115" cy="2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are </a:t>
            </a:r>
            <a:r>
              <a:rPr lang="es-MX" b="1" dirty="0" err="1" smtClean="0"/>
              <a:t>those</a:t>
            </a:r>
            <a:r>
              <a:rPr lang="es-MX" b="1" dirty="0" smtClean="0"/>
              <a:t>?</a:t>
            </a:r>
            <a:br>
              <a:rPr lang="es-MX" b="1" dirty="0" smtClean="0"/>
            </a:br>
            <a:r>
              <a:rPr lang="es-MX" b="1" dirty="0" err="1" smtClean="0"/>
              <a:t>Those</a:t>
            </a:r>
            <a:r>
              <a:rPr lang="es-MX" b="1" dirty="0" smtClean="0"/>
              <a:t> are </a:t>
            </a:r>
            <a:r>
              <a:rPr lang="es-MX" b="1" dirty="0" err="1" smtClean="0"/>
              <a:t>flowers</a:t>
            </a:r>
            <a:r>
              <a:rPr lang="es-MX" b="1" dirty="0" smtClean="0"/>
              <a:t>.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22" y="3779629"/>
            <a:ext cx="5643679" cy="30783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7526">
            <a:off x="51515" y="1197692"/>
            <a:ext cx="3709115" cy="2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791378"/>
          </a:xfrm>
        </p:spPr>
        <p:txBody>
          <a:bodyPr>
            <a:normAutofit/>
          </a:bodyPr>
          <a:lstStyle/>
          <a:p>
            <a:r>
              <a:rPr lang="es-MX" sz="5500" b="1" dirty="0" smtClean="0"/>
              <a:t>DEMONSTRATIVE</a:t>
            </a:r>
            <a:br>
              <a:rPr lang="es-MX" sz="5500" b="1" dirty="0" smtClean="0"/>
            </a:br>
            <a:r>
              <a:rPr lang="es-MX" sz="5500" b="1" dirty="0" smtClean="0"/>
              <a:t> </a:t>
            </a:r>
            <a:r>
              <a:rPr lang="es-MX" sz="5500" b="1" dirty="0"/>
              <a:t>PRONOUNS.</a:t>
            </a:r>
            <a:endParaRPr lang="es-HN" sz="5500" b="1" dirty="0"/>
          </a:p>
        </p:txBody>
      </p:sp>
    </p:spTree>
    <p:extLst>
      <p:ext uri="{BB962C8B-B14F-4D97-AF65-F5344CB8AC3E}">
        <p14:creationId xmlns:p14="http://schemas.microsoft.com/office/powerpoint/2010/main" val="3030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308"/>
            <a:ext cx="8507829" cy="64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25</Words>
  <Application>Microsoft Office PowerPoint</Application>
  <PresentationFormat>Panorámica</PresentationFormat>
  <Paragraphs>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What’s this?</vt:lpstr>
      <vt:lpstr>What’s this? This is a TV.</vt:lpstr>
      <vt:lpstr>What’s that? That is a computer.</vt:lpstr>
      <vt:lpstr>What are these? These are cameras.</vt:lpstr>
      <vt:lpstr>What are those? Those are CDs. </vt:lpstr>
      <vt:lpstr>What’s that? That is a bus.</vt:lpstr>
      <vt:lpstr>What are those? Those are flowers.</vt:lpstr>
      <vt:lpstr>DEMONSTRATIVE  PRONOUNS.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Academy</dc:creator>
  <cp:lastModifiedBy>Karol Hernandez</cp:lastModifiedBy>
  <cp:revision>19</cp:revision>
  <dcterms:created xsi:type="dcterms:W3CDTF">2016-11-08T00:50:37Z</dcterms:created>
  <dcterms:modified xsi:type="dcterms:W3CDTF">2021-05-05T02:32:26Z</dcterms:modified>
</cp:coreProperties>
</file>