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C46-7AB1-43C8-BCC5-1E011169CAC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7CDE-6960-4E05-B4DA-F956400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0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C46-7AB1-43C8-BCC5-1E011169CAC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7CDE-6960-4E05-B4DA-F956400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4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C46-7AB1-43C8-BCC5-1E011169CAC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7CDE-6960-4E05-B4DA-F956400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86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C46-7AB1-43C8-BCC5-1E011169CAC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7CDE-6960-4E05-B4DA-F9564001E47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7720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C46-7AB1-43C8-BCC5-1E011169CAC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7CDE-6960-4E05-B4DA-F956400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76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C46-7AB1-43C8-BCC5-1E011169CAC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7CDE-6960-4E05-B4DA-F956400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20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C46-7AB1-43C8-BCC5-1E011169CAC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7CDE-6960-4E05-B4DA-F956400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0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C46-7AB1-43C8-BCC5-1E011169CAC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7CDE-6960-4E05-B4DA-F956400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70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C46-7AB1-43C8-BCC5-1E011169CAC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7CDE-6960-4E05-B4DA-F956400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3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C46-7AB1-43C8-BCC5-1E011169CAC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7CDE-6960-4E05-B4DA-F956400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6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C46-7AB1-43C8-BCC5-1E011169CAC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7CDE-6960-4E05-B4DA-F956400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C46-7AB1-43C8-BCC5-1E011169CAC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7CDE-6960-4E05-B4DA-F956400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9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C46-7AB1-43C8-BCC5-1E011169CAC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7CDE-6960-4E05-B4DA-F956400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7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C46-7AB1-43C8-BCC5-1E011169CAC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7CDE-6960-4E05-B4DA-F956400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C46-7AB1-43C8-BCC5-1E011169CAC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7CDE-6960-4E05-B4DA-F956400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9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C46-7AB1-43C8-BCC5-1E011169CAC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7CDE-6960-4E05-B4DA-F956400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9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C46-7AB1-43C8-BCC5-1E011169CAC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7CDE-6960-4E05-B4DA-F956400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7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BD7DC46-7AB1-43C8-BCC5-1E011169CAC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7CDE-6960-4E05-B4DA-F9564001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17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DAVID AND MONA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2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078"/>
            <a:ext cx="3911659" cy="2933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096" y="41276"/>
            <a:ext cx="3712635" cy="3287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168" y="218078"/>
            <a:ext cx="3838315" cy="2933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300" y="3553160"/>
            <a:ext cx="4352053" cy="3304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138" y="3573283"/>
            <a:ext cx="4197138" cy="32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43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Century Gothic</vt:lpstr>
      <vt:lpstr>Wingdings 3</vt:lpstr>
      <vt:lpstr>Ion</vt:lpstr>
      <vt:lpstr>DAVID AND MONA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English Academy</dc:creator>
  <cp:lastModifiedBy>English Academy</cp:lastModifiedBy>
  <cp:revision>3</cp:revision>
  <dcterms:created xsi:type="dcterms:W3CDTF">2016-08-13T15:11:00Z</dcterms:created>
  <dcterms:modified xsi:type="dcterms:W3CDTF">2016-08-13T15:12:44Z</dcterms:modified>
</cp:coreProperties>
</file>