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56" r:id="rId2"/>
    <p:sldId id="258" r:id="rId3"/>
    <p:sldId id="259" r:id="rId4"/>
    <p:sldId id="296" r:id="rId5"/>
    <p:sldId id="260" r:id="rId6"/>
    <p:sldId id="262" r:id="rId7"/>
    <p:sldId id="263" r:id="rId8"/>
    <p:sldId id="265" r:id="rId9"/>
    <p:sldId id="267" r:id="rId10"/>
    <p:sldId id="298" r:id="rId11"/>
    <p:sldId id="297" r:id="rId12"/>
    <p:sldId id="270" r:id="rId13"/>
    <p:sldId id="278" r:id="rId14"/>
    <p:sldId id="291" r:id="rId15"/>
  </p:sldIdLst>
  <p:sldSz cx="9144000" cy="5143500" type="screen16x9"/>
  <p:notesSz cx="6858000" cy="9144000"/>
  <p:embeddedFontLst>
    <p:embeddedFont>
      <p:font typeface="Amatic SC" panose="020B0604020202020204" charset="-79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Janda Closer To Free" panose="02000503000000020003" pitchFamily="2" charset="0"/>
      <p:regular r:id="rId23"/>
    </p:embeddedFont>
    <p:embeddedFont>
      <p:font typeface="NSimSun" panose="02010609030101010101" pitchFamily="49" charset="-122"/>
      <p:regular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  <p:embeddedFont>
      <p:font typeface="Nunito SemiBold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15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369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3991dd81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3991dd81d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972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lvirabistrt.blogspot.com/2014/10/health-benefits-of-bananas-fo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ater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idgetmomma.com/garlic-lime-vinaigrette-salad-dressing/" TargetMode="External"/><Relationship Id="rId5" Type="http://schemas.openxmlformats.org/officeDocument/2006/relationships/image" Target="../media/image4.jpg"/><Relationship Id="rId10" Type="http://schemas.openxmlformats.org/officeDocument/2006/relationships/hyperlink" Target="http://www.indianetzone.com/49/milk.htm" TargetMode="External"/><Relationship Id="rId4" Type="http://schemas.openxmlformats.org/officeDocument/2006/relationships/hyperlink" Target="https://www.publicdomainpictures.net/view-image.php?image=209673&amp;picture=salad-variety-lettuce" TargetMode="External"/><Relationship Id="rId9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COUNTABLE AND UNCOUNTABLE NOUNS</a:t>
            </a:r>
            <a:endParaRPr dirty="0"/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B031787A-BB66-44C4-8FE9-988402FB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11" y="2243470"/>
            <a:ext cx="2885457" cy="290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/>
          </p:nvPr>
        </p:nvSpPr>
        <p:spPr>
          <a:xfrm>
            <a:off x="872743" y="629925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There are/there is+ some:</a:t>
            </a:r>
            <a:endParaRPr dirty="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79" name="Google Shape;279;p26"/>
          <p:cNvSpPr txBox="1"/>
          <p:nvPr/>
        </p:nvSpPr>
        <p:spPr>
          <a:xfrm>
            <a:off x="3628925" y="13409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595424" y="1709747"/>
            <a:ext cx="6184186" cy="174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dk1"/>
                </a:solidFill>
                <a:latin typeface="Amatic SC" panose="020B0604020202020204" charset="-79"/>
                <a:ea typeface="Nunito"/>
                <a:cs typeface="Amatic SC" panose="020B0604020202020204" charset="-79"/>
                <a:sym typeface="Nunito"/>
              </a:rPr>
              <a:t>There are some books on my desk. (books= countable noun)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dk1"/>
              </a:solidFill>
              <a:latin typeface="Amatic SC" panose="020B0604020202020204" charset="-79"/>
              <a:ea typeface="Nunito"/>
              <a:cs typeface="Amatic SC" panose="020B0604020202020204" charset="-79"/>
              <a:sym typeface="Nuni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dk1"/>
                </a:solidFill>
                <a:latin typeface="Amatic SC" panose="020B0604020202020204" charset="-79"/>
                <a:ea typeface="Nunito"/>
                <a:cs typeface="Amatic SC" panose="020B0604020202020204" charset="-79"/>
                <a:sym typeface="Nunito"/>
              </a:rPr>
              <a:t>There is some milk in the refrigerator. (milk=uncountable noun)</a:t>
            </a:r>
          </a:p>
        </p:txBody>
      </p:sp>
      <p:sp>
        <p:nvSpPr>
          <p:cNvPr id="280" name="Google Shape;280;p26"/>
          <p:cNvSpPr txBox="1"/>
          <p:nvPr/>
        </p:nvSpPr>
        <p:spPr>
          <a:xfrm>
            <a:off x="5399225" y="24997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6244475" y="37951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4553975" y="37951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2703875" y="37951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26"/>
          <p:cNvSpPr/>
          <p:nvPr/>
        </p:nvSpPr>
        <p:spPr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715;p50">
            <a:extLst>
              <a:ext uri="{FF2B5EF4-FFF2-40B4-BE49-F238E27FC236}">
                <a16:creationId xmlns:a16="http://schemas.microsoft.com/office/drawing/2014/main" id="{FDACFAF1-3FA0-4B69-A80B-7A95A3397BEA}"/>
              </a:ext>
            </a:extLst>
          </p:cNvPr>
          <p:cNvSpPr/>
          <p:nvPr/>
        </p:nvSpPr>
        <p:spPr>
          <a:xfrm>
            <a:off x="6853570" y="1412169"/>
            <a:ext cx="1278732" cy="1129133"/>
          </a:xfrm>
          <a:custGeom>
            <a:avLst/>
            <a:gdLst/>
            <a:ahLst/>
            <a:cxnLst/>
            <a:rect l="l" t="t" r="r" b="b"/>
            <a:pathLst>
              <a:path w="606034" h="535134" extrusionOk="0">
                <a:moveTo>
                  <a:pt x="177085" y="119688"/>
                </a:moveTo>
                <a:cubicBezTo>
                  <a:pt x="179760" y="119526"/>
                  <a:pt x="182303" y="118388"/>
                  <a:pt x="184189" y="116487"/>
                </a:cubicBezTo>
                <a:lnTo>
                  <a:pt x="209928" y="92677"/>
                </a:lnTo>
                <a:cubicBezTo>
                  <a:pt x="214313" y="88533"/>
                  <a:pt x="211090" y="79149"/>
                  <a:pt x="204776" y="79522"/>
                </a:cubicBezTo>
                <a:cubicBezTo>
                  <a:pt x="202101" y="79684"/>
                  <a:pt x="199558" y="80822"/>
                  <a:pt x="197672" y="82723"/>
                </a:cubicBezTo>
                <a:lnTo>
                  <a:pt x="171933" y="106555"/>
                </a:lnTo>
                <a:cubicBezTo>
                  <a:pt x="167526" y="110589"/>
                  <a:pt x="170771" y="119973"/>
                  <a:pt x="177085" y="119688"/>
                </a:cubicBezTo>
                <a:close/>
                <a:moveTo>
                  <a:pt x="8441" y="292410"/>
                </a:moveTo>
                <a:cubicBezTo>
                  <a:pt x="10765" y="292353"/>
                  <a:pt x="12958" y="291384"/>
                  <a:pt x="14558" y="289713"/>
                </a:cubicBezTo>
                <a:cubicBezTo>
                  <a:pt x="55447" y="248824"/>
                  <a:pt x="101774" y="202475"/>
                  <a:pt x="142291" y="152312"/>
                </a:cubicBezTo>
                <a:cubicBezTo>
                  <a:pt x="144461" y="149922"/>
                  <a:pt x="144965" y="146445"/>
                  <a:pt x="143541" y="143542"/>
                </a:cubicBezTo>
                <a:cubicBezTo>
                  <a:pt x="142203" y="140694"/>
                  <a:pt x="139418" y="138813"/>
                  <a:pt x="136283" y="138653"/>
                </a:cubicBezTo>
                <a:cubicBezTo>
                  <a:pt x="133959" y="138740"/>
                  <a:pt x="131811" y="139898"/>
                  <a:pt x="130474" y="141788"/>
                </a:cubicBezTo>
                <a:cubicBezTo>
                  <a:pt x="89803" y="192214"/>
                  <a:pt x="43389" y="238563"/>
                  <a:pt x="2412" y="279518"/>
                </a:cubicBezTo>
                <a:cubicBezTo>
                  <a:pt x="-3201" y="284561"/>
                  <a:pt x="1886" y="292410"/>
                  <a:pt x="8441" y="292410"/>
                </a:cubicBezTo>
                <a:close/>
                <a:moveTo>
                  <a:pt x="597401" y="53783"/>
                </a:moveTo>
                <a:cubicBezTo>
                  <a:pt x="593827" y="43237"/>
                  <a:pt x="578787" y="50626"/>
                  <a:pt x="581790" y="59746"/>
                </a:cubicBezTo>
                <a:cubicBezTo>
                  <a:pt x="591568" y="91368"/>
                  <a:pt x="592226" y="125106"/>
                  <a:pt x="583720" y="157091"/>
                </a:cubicBezTo>
                <a:cubicBezTo>
                  <a:pt x="582207" y="162266"/>
                  <a:pt x="585759" y="165861"/>
                  <a:pt x="590911" y="165861"/>
                </a:cubicBezTo>
                <a:cubicBezTo>
                  <a:pt x="595011" y="165990"/>
                  <a:pt x="598650" y="163259"/>
                  <a:pt x="599681" y="159284"/>
                </a:cubicBezTo>
                <a:cubicBezTo>
                  <a:pt x="608867" y="124582"/>
                  <a:pt x="608078" y="87990"/>
                  <a:pt x="597401" y="53717"/>
                </a:cubicBezTo>
                <a:close/>
                <a:moveTo>
                  <a:pt x="436321" y="54287"/>
                </a:moveTo>
                <a:cubicBezTo>
                  <a:pt x="415164" y="41768"/>
                  <a:pt x="387539" y="46592"/>
                  <a:pt x="369977" y="63824"/>
                </a:cubicBezTo>
                <a:cubicBezTo>
                  <a:pt x="367697" y="65580"/>
                  <a:pt x="366864" y="68632"/>
                  <a:pt x="367938" y="71301"/>
                </a:cubicBezTo>
                <a:cubicBezTo>
                  <a:pt x="369912" y="75721"/>
                  <a:pt x="375107" y="77696"/>
                  <a:pt x="379536" y="75714"/>
                </a:cubicBezTo>
                <a:cubicBezTo>
                  <a:pt x="380501" y="75278"/>
                  <a:pt x="381400" y="74666"/>
                  <a:pt x="382145" y="73910"/>
                </a:cubicBezTo>
                <a:cubicBezTo>
                  <a:pt x="389008" y="67306"/>
                  <a:pt x="398194" y="63647"/>
                  <a:pt x="407709" y="63715"/>
                </a:cubicBezTo>
                <a:cubicBezTo>
                  <a:pt x="415208" y="63763"/>
                  <a:pt x="422574" y="65782"/>
                  <a:pt x="429042" y="69568"/>
                </a:cubicBezTo>
                <a:cubicBezTo>
                  <a:pt x="430116" y="70233"/>
                  <a:pt x="431344" y="70597"/>
                  <a:pt x="432594" y="70621"/>
                </a:cubicBezTo>
                <a:cubicBezTo>
                  <a:pt x="439237" y="70424"/>
                  <a:pt x="444301" y="59111"/>
                  <a:pt x="436321" y="54221"/>
                </a:cubicBezTo>
                <a:close/>
                <a:moveTo>
                  <a:pt x="522748" y="1866"/>
                </a:moveTo>
                <a:cubicBezTo>
                  <a:pt x="515820" y="-4602"/>
                  <a:pt x="503520" y="7237"/>
                  <a:pt x="511566" y="14691"/>
                </a:cubicBezTo>
                <a:cubicBezTo>
                  <a:pt x="561620" y="57817"/>
                  <a:pt x="546448" y="145011"/>
                  <a:pt x="519700" y="193113"/>
                </a:cubicBezTo>
                <a:cubicBezTo>
                  <a:pt x="516302" y="198682"/>
                  <a:pt x="520862" y="204076"/>
                  <a:pt x="526760" y="204076"/>
                </a:cubicBezTo>
                <a:cubicBezTo>
                  <a:pt x="529939" y="204104"/>
                  <a:pt x="532854" y="202328"/>
                  <a:pt x="534302" y="199493"/>
                </a:cubicBezTo>
                <a:cubicBezTo>
                  <a:pt x="563571" y="146721"/>
                  <a:pt x="579357" y="50604"/>
                  <a:pt x="522748" y="1800"/>
                </a:cubicBezTo>
                <a:close/>
                <a:moveTo>
                  <a:pt x="495386" y="41154"/>
                </a:moveTo>
                <a:cubicBezTo>
                  <a:pt x="462893" y="1690"/>
                  <a:pt x="369385" y="-17647"/>
                  <a:pt x="338713" y="33897"/>
                </a:cubicBezTo>
                <a:cubicBezTo>
                  <a:pt x="321436" y="49245"/>
                  <a:pt x="303129" y="64350"/>
                  <a:pt x="285699" y="79193"/>
                </a:cubicBezTo>
                <a:cubicBezTo>
                  <a:pt x="244986" y="113505"/>
                  <a:pt x="202890" y="149001"/>
                  <a:pt x="164741" y="186799"/>
                </a:cubicBezTo>
                <a:cubicBezTo>
                  <a:pt x="152266" y="199164"/>
                  <a:pt x="141896" y="213525"/>
                  <a:pt x="131855" y="227425"/>
                </a:cubicBezTo>
                <a:cubicBezTo>
                  <a:pt x="121813" y="241325"/>
                  <a:pt x="111509" y="255598"/>
                  <a:pt x="98968" y="267986"/>
                </a:cubicBezTo>
                <a:cubicBezTo>
                  <a:pt x="79477" y="287389"/>
                  <a:pt x="58671" y="306200"/>
                  <a:pt x="38544" y="324376"/>
                </a:cubicBezTo>
                <a:cubicBezTo>
                  <a:pt x="29160" y="332839"/>
                  <a:pt x="19469" y="341608"/>
                  <a:pt x="10042" y="350312"/>
                </a:cubicBezTo>
                <a:cubicBezTo>
                  <a:pt x="6117" y="353733"/>
                  <a:pt x="6907" y="358556"/>
                  <a:pt x="11072" y="361275"/>
                </a:cubicBezTo>
                <a:cubicBezTo>
                  <a:pt x="11642" y="361683"/>
                  <a:pt x="12015" y="362312"/>
                  <a:pt x="12081" y="363007"/>
                </a:cubicBezTo>
                <a:lnTo>
                  <a:pt x="12081" y="363357"/>
                </a:lnTo>
                <a:cubicBezTo>
                  <a:pt x="12103" y="363917"/>
                  <a:pt x="12059" y="364478"/>
                  <a:pt x="11927" y="365024"/>
                </a:cubicBezTo>
                <a:lnTo>
                  <a:pt x="1908" y="525424"/>
                </a:lnTo>
                <a:cubicBezTo>
                  <a:pt x="1798" y="526952"/>
                  <a:pt x="2127" y="528480"/>
                  <a:pt x="2894" y="529809"/>
                </a:cubicBezTo>
                <a:cubicBezTo>
                  <a:pt x="3903" y="533163"/>
                  <a:pt x="7126" y="535367"/>
                  <a:pt x="10612" y="535115"/>
                </a:cubicBezTo>
                <a:cubicBezTo>
                  <a:pt x="72000" y="533514"/>
                  <a:pt x="129618" y="514242"/>
                  <a:pt x="178751" y="496308"/>
                </a:cubicBezTo>
                <a:cubicBezTo>
                  <a:pt x="182237" y="495139"/>
                  <a:pt x="184495" y="491761"/>
                  <a:pt x="184254" y="488086"/>
                </a:cubicBezTo>
                <a:cubicBezTo>
                  <a:pt x="183553" y="486332"/>
                  <a:pt x="474141" y="196029"/>
                  <a:pt x="474776" y="194714"/>
                </a:cubicBezTo>
                <a:cubicBezTo>
                  <a:pt x="476508" y="193195"/>
                  <a:pt x="477386" y="190928"/>
                  <a:pt x="477122" y="188641"/>
                </a:cubicBezTo>
                <a:cubicBezTo>
                  <a:pt x="477013" y="187843"/>
                  <a:pt x="477320" y="187042"/>
                  <a:pt x="477978" y="186558"/>
                </a:cubicBezTo>
                <a:cubicBezTo>
                  <a:pt x="523975" y="154110"/>
                  <a:pt x="533512" y="83030"/>
                  <a:pt x="495386" y="41088"/>
                </a:cubicBezTo>
                <a:close/>
                <a:moveTo>
                  <a:pt x="31243" y="352154"/>
                </a:moveTo>
                <a:cubicBezTo>
                  <a:pt x="56587" y="328892"/>
                  <a:pt x="82196" y="305871"/>
                  <a:pt x="107277" y="281864"/>
                </a:cubicBezTo>
                <a:cubicBezTo>
                  <a:pt x="120432" y="269301"/>
                  <a:pt x="131175" y="254371"/>
                  <a:pt x="141611" y="239922"/>
                </a:cubicBezTo>
                <a:cubicBezTo>
                  <a:pt x="171713" y="194604"/>
                  <a:pt x="216659" y="160994"/>
                  <a:pt x="257088" y="125717"/>
                </a:cubicBezTo>
                <a:lnTo>
                  <a:pt x="260311" y="122911"/>
                </a:lnTo>
                <a:cubicBezTo>
                  <a:pt x="261231" y="122115"/>
                  <a:pt x="262612" y="122211"/>
                  <a:pt x="263402" y="123126"/>
                </a:cubicBezTo>
                <a:cubicBezTo>
                  <a:pt x="263490" y="123229"/>
                  <a:pt x="263577" y="123341"/>
                  <a:pt x="263643" y="123459"/>
                </a:cubicBezTo>
                <a:cubicBezTo>
                  <a:pt x="274342" y="141766"/>
                  <a:pt x="283638" y="156346"/>
                  <a:pt x="292890" y="169501"/>
                </a:cubicBezTo>
                <a:cubicBezTo>
                  <a:pt x="293548" y="170419"/>
                  <a:pt x="293395" y="171678"/>
                  <a:pt x="292540" y="172417"/>
                </a:cubicBezTo>
                <a:cubicBezTo>
                  <a:pt x="221723" y="233016"/>
                  <a:pt x="155972" y="300390"/>
                  <a:pt x="93158" y="366822"/>
                </a:cubicBezTo>
                <a:cubicBezTo>
                  <a:pt x="72658" y="364272"/>
                  <a:pt x="52334" y="360613"/>
                  <a:pt x="32230" y="355859"/>
                </a:cubicBezTo>
                <a:cubicBezTo>
                  <a:pt x="31046" y="355563"/>
                  <a:pt x="30344" y="354373"/>
                  <a:pt x="30629" y="353198"/>
                </a:cubicBezTo>
                <a:cubicBezTo>
                  <a:pt x="30739" y="352801"/>
                  <a:pt x="30958" y="352439"/>
                  <a:pt x="31243" y="352154"/>
                </a:cubicBezTo>
                <a:close/>
                <a:moveTo>
                  <a:pt x="301792" y="185264"/>
                </a:moveTo>
                <a:cubicBezTo>
                  <a:pt x="302712" y="184469"/>
                  <a:pt x="304094" y="184561"/>
                  <a:pt x="304883" y="185473"/>
                </a:cubicBezTo>
                <a:cubicBezTo>
                  <a:pt x="304905" y="185499"/>
                  <a:pt x="304927" y="185523"/>
                  <a:pt x="304949" y="185549"/>
                </a:cubicBezTo>
                <a:cubicBezTo>
                  <a:pt x="314114" y="197327"/>
                  <a:pt x="324243" y="208327"/>
                  <a:pt x="335227" y="218436"/>
                </a:cubicBezTo>
                <a:cubicBezTo>
                  <a:pt x="336082" y="219219"/>
                  <a:pt x="336169" y="220521"/>
                  <a:pt x="335446" y="221418"/>
                </a:cubicBezTo>
                <a:cubicBezTo>
                  <a:pt x="279780" y="289143"/>
                  <a:pt x="220386" y="357350"/>
                  <a:pt x="154196" y="413959"/>
                </a:cubicBezTo>
                <a:cubicBezTo>
                  <a:pt x="138826" y="415676"/>
                  <a:pt x="123721" y="419072"/>
                  <a:pt x="109097" y="424089"/>
                </a:cubicBezTo>
                <a:cubicBezTo>
                  <a:pt x="107957" y="424490"/>
                  <a:pt x="106707" y="423889"/>
                  <a:pt x="106291" y="422747"/>
                </a:cubicBezTo>
                <a:cubicBezTo>
                  <a:pt x="106203" y="422475"/>
                  <a:pt x="106159" y="422186"/>
                  <a:pt x="106181" y="421896"/>
                </a:cubicBezTo>
                <a:lnTo>
                  <a:pt x="108614" y="375153"/>
                </a:lnTo>
                <a:cubicBezTo>
                  <a:pt x="108636" y="374649"/>
                  <a:pt x="108834" y="374166"/>
                  <a:pt x="109184" y="373794"/>
                </a:cubicBezTo>
                <a:cubicBezTo>
                  <a:pt x="169609" y="307200"/>
                  <a:pt x="233914" y="244248"/>
                  <a:pt x="301792" y="185264"/>
                </a:cubicBezTo>
                <a:close/>
                <a:moveTo>
                  <a:pt x="60030" y="512510"/>
                </a:moveTo>
                <a:cubicBezTo>
                  <a:pt x="59482" y="514330"/>
                  <a:pt x="56719" y="514111"/>
                  <a:pt x="55272" y="514396"/>
                </a:cubicBezTo>
                <a:cubicBezTo>
                  <a:pt x="52203" y="514155"/>
                  <a:pt x="53365" y="511261"/>
                  <a:pt x="53430" y="509178"/>
                </a:cubicBezTo>
                <a:cubicBezTo>
                  <a:pt x="53430" y="508268"/>
                  <a:pt x="54000" y="507457"/>
                  <a:pt x="54856" y="507139"/>
                </a:cubicBezTo>
                <a:cubicBezTo>
                  <a:pt x="56785" y="506240"/>
                  <a:pt x="58451" y="509331"/>
                  <a:pt x="59591" y="510318"/>
                </a:cubicBezTo>
                <a:cubicBezTo>
                  <a:pt x="60118" y="510914"/>
                  <a:pt x="60293" y="511754"/>
                  <a:pt x="60030" y="512510"/>
                </a:cubicBezTo>
                <a:close/>
                <a:moveTo>
                  <a:pt x="158976" y="486332"/>
                </a:moveTo>
                <a:cubicBezTo>
                  <a:pt x="133521" y="495628"/>
                  <a:pt x="107496" y="503352"/>
                  <a:pt x="81099" y="509463"/>
                </a:cubicBezTo>
                <a:cubicBezTo>
                  <a:pt x="80529" y="509594"/>
                  <a:pt x="79937" y="509491"/>
                  <a:pt x="79433" y="509178"/>
                </a:cubicBezTo>
                <a:cubicBezTo>
                  <a:pt x="77986" y="508016"/>
                  <a:pt x="78227" y="505341"/>
                  <a:pt x="76539" y="503960"/>
                </a:cubicBezTo>
                <a:lnTo>
                  <a:pt x="27428" y="449280"/>
                </a:lnTo>
                <a:cubicBezTo>
                  <a:pt x="26178" y="447416"/>
                  <a:pt x="23196" y="447657"/>
                  <a:pt x="23240" y="445158"/>
                </a:cubicBezTo>
                <a:lnTo>
                  <a:pt x="27625" y="374583"/>
                </a:lnTo>
                <a:cubicBezTo>
                  <a:pt x="27691" y="373373"/>
                  <a:pt x="28721" y="372445"/>
                  <a:pt x="29927" y="372509"/>
                </a:cubicBezTo>
                <a:cubicBezTo>
                  <a:pt x="30059" y="372515"/>
                  <a:pt x="30191" y="372535"/>
                  <a:pt x="30322" y="372566"/>
                </a:cubicBezTo>
                <a:cubicBezTo>
                  <a:pt x="49966" y="377139"/>
                  <a:pt x="69808" y="380674"/>
                  <a:pt x="89825" y="383155"/>
                </a:cubicBezTo>
                <a:cubicBezTo>
                  <a:pt x="90922" y="383289"/>
                  <a:pt x="91755" y="384232"/>
                  <a:pt x="91755" y="385348"/>
                </a:cubicBezTo>
                <a:lnTo>
                  <a:pt x="89146" y="435555"/>
                </a:lnTo>
                <a:cubicBezTo>
                  <a:pt x="88992" y="437454"/>
                  <a:pt x="89562" y="439342"/>
                  <a:pt x="90746" y="440839"/>
                </a:cubicBezTo>
                <a:cubicBezTo>
                  <a:pt x="91689" y="444220"/>
                  <a:pt x="95219" y="446189"/>
                  <a:pt x="98595" y="445235"/>
                </a:cubicBezTo>
                <a:cubicBezTo>
                  <a:pt x="99056" y="445105"/>
                  <a:pt x="99494" y="444926"/>
                  <a:pt x="99910" y="444698"/>
                </a:cubicBezTo>
                <a:cubicBezTo>
                  <a:pt x="115784" y="437916"/>
                  <a:pt x="132491" y="433292"/>
                  <a:pt x="149592" y="430951"/>
                </a:cubicBezTo>
                <a:cubicBezTo>
                  <a:pt x="150797" y="430780"/>
                  <a:pt x="151893" y="431611"/>
                  <a:pt x="152069" y="432810"/>
                </a:cubicBezTo>
                <a:cubicBezTo>
                  <a:pt x="152091" y="432869"/>
                  <a:pt x="152091" y="432931"/>
                  <a:pt x="152091" y="432990"/>
                </a:cubicBezTo>
                <a:cubicBezTo>
                  <a:pt x="153099" y="450089"/>
                  <a:pt x="155862" y="467041"/>
                  <a:pt x="160357" y="483570"/>
                </a:cubicBezTo>
                <a:cubicBezTo>
                  <a:pt x="160729" y="484714"/>
                  <a:pt x="160115" y="485946"/>
                  <a:pt x="158976" y="486332"/>
                </a:cubicBezTo>
                <a:close/>
                <a:moveTo>
                  <a:pt x="390411" y="257330"/>
                </a:moveTo>
                <a:lnTo>
                  <a:pt x="177743" y="471292"/>
                </a:lnTo>
                <a:cubicBezTo>
                  <a:pt x="176888" y="472147"/>
                  <a:pt x="175506" y="472145"/>
                  <a:pt x="174651" y="471288"/>
                </a:cubicBezTo>
                <a:cubicBezTo>
                  <a:pt x="174345" y="471000"/>
                  <a:pt x="174147" y="470637"/>
                  <a:pt x="174059" y="470240"/>
                </a:cubicBezTo>
                <a:cubicBezTo>
                  <a:pt x="170595" y="455342"/>
                  <a:pt x="168622" y="440142"/>
                  <a:pt x="168118" y="424856"/>
                </a:cubicBezTo>
                <a:cubicBezTo>
                  <a:pt x="168096" y="424218"/>
                  <a:pt x="168359" y="423602"/>
                  <a:pt x="168820" y="423168"/>
                </a:cubicBezTo>
                <a:cubicBezTo>
                  <a:pt x="233738" y="364300"/>
                  <a:pt x="292803" y="297321"/>
                  <a:pt x="349061" y="230758"/>
                </a:cubicBezTo>
                <a:cubicBezTo>
                  <a:pt x="349544" y="230771"/>
                  <a:pt x="350004" y="230931"/>
                  <a:pt x="350398" y="231218"/>
                </a:cubicBezTo>
                <a:cubicBezTo>
                  <a:pt x="362457" y="240376"/>
                  <a:pt x="375634" y="247951"/>
                  <a:pt x="389622" y="253757"/>
                </a:cubicBezTo>
                <a:cubicBezTo>
                  <a:pt x="390762" y="254191"/>
                  <a:pt x="391310" y="255458"/>
                  <a:pt x="390893" y="256589"/>
                </a:cubicBezTo>
                <a:cubicBezTo>
                  <a:pt x="390784" y="256866"/>
                  <a:pt x="390608" y="257118"/>
                  <a:pt x="390411" y="257330"/>
                </a:cubicBezTo>
                <a:close/>
                <a:moveTo>
                  <a:pt x="433317" y="214139"/>
                </a:moveTo>
                <a:lnTo>
                  <a:pt x="406745" y="240887"/>
                </a:lnTo>
                <a:cubicBezTo>
                  <a:pt x="344194" y="223588"/>
                  <a:pt x="306089" y="161586"/>
                  <a:pt x="276184" y="111401"/>
                </a:cubicBezTo>
                <a:cubicBezTo>
                  <a:pt x="275658" y="110488"/>
                  <a:pt x="275855" y="109329"/>
                  <a:pt x="276644" y="108638"/>
                </a:cubicBezTo>
                <a:lnTo>
                  <a:pt x="297736" y="90309"/>
                </a:lnTo>
                <a:cubicBezTo>
                  <a:pt x="298657" y="89511"/>
                  <a:pt x="300038" y="89603"/>
                  <a:pt x="300827" y="90513"/>
                </a:cubicBezTo>
                <a:cubicBezTo>
                  <a:pt x="300980" y="90675"/>
                  <a:pt x="301090" y="90857"/>
                  <a:pt x="301178" y="91055"/>
                </a:cubicBezTo>
                <a:cubicBezTo>
                  <a:pt x="305431" y="100482"/>
                  <a:pt x="312557" y="108090"/>
                  <a:pt x="320077" y="115698"/>
                </a:cubicBezTo>
                <a:cubicBezTo>
                  <a:pt x="329592" y="125279"/>
                  <a:pt x="339392" y="134904"/>
                  <a:pt x="348864" y="144200"/>
                </a:cubicBezTo>
                <a:cubicBezTo>
                  <a:pt x="374735" y="168317"/>
                  <a:pt x="398150" y="198595"/>
                  <a:pt x="432462" y="210522"/>
                </a:cubicBezTo>
                <a:cubicBezTo>
                  <a:pt x="433624" y="210874"/>
                  <a:pt x="434282" y="212098"/>
                  <a:pt x="433931" y="213258"/>
                </a:cubicBezTo>
                <a:cubicBezTo>
                  <a:pt x="433821" y="213617"/>
                  <a:pt x="433602" y="213944"/>
                  <a:pt x="433339" y="214205"/>
                </a:cubicBezTo>
                <a:close/>
                <a:moveTo>
                  <a:pt x="501722" y="121508"/>
                </a:moveTo>
                <a:cubicBezTo>
                  <a:pt x="497096" y="144971"/>
                  <a:pt x="482867" y="165431"/>
                  <a:pt x="462477" y="177920"/>
                </a:cubicBezTo>
                <a:cubicBezTo>
                  <a:pt x="459298" y="179573"/>
                  <a:pt x="457829" y="183311"/>
                  <a:pt x="459013" y="186690"/>
                </a:cubicBezTo>
                <a:cubicBezTo>
                  <a:pt x="459254" y="187466"/>
                  <a:pt x="459035" y="188310"/>
                  <a:pt x="458465" y="188882"/>
                </a:cubicBezTo>
                <a:lnTo>
                  <a:pt x="449695" y="197652"/>
                </a:lnTo>
                <a:cubicBezTo>
                  <a:pt x="448928" y="198415"/>
                  <a:pt x="447744" y="198516"/>
                  <a:pt x="446866" y="197893"/>
                </a:cubicBezTo>
                <a:cubicBezTo>
                  <a:pt x="420689" y="191009"/>
                  <a:pt x="400978" y="173337"/>
                  <a:pt x="382430" y="153693"/>
                </a:cubicBezTo>
                <a:cubicBezTo>
                  <a:pt x="373661" y="144770"/>
                  <a:pt x="344589" y="116027"/>
                  <a:pt x="335315" y="107081"/>
                </a:cubicBezTo>
                <a:cubicBezTo>
                  <a:pt x="326545" y="98684"/>
                  <a:pt x="317512" y="90002"/>
                  <a:pt x="314157" y="77659"/>
                </a:cubicBezTo>
                <a:cubicBezTo>
                  <a:pt x="313960" y="76858"/>
                  <a:pt x="314223" y="76010"/>
                  <a:pt x="314837" y="75466"/>
                </a:cubicBezTo>
                <a:lnTo>
                  <a:pt x="345904" y="48455"/>
                </a:lnTo>
                <a:cubicBezTo>
                  <a:pt x="348053" y="47635"/>
                  <a:pt x="349872" y="46083"/>
                  <a:pt x="350990" y="44070"/>
                </a:cubicBezTo>
                <a:cubicBezTo>
                  <a:pt x="362084" y="20940"/>
                  <a:pt x="393677" y="16577"/>
                  <a:pt x="420557" y="21773"/>
                </a:cubicBezTo>
                <a:cubicBezTo>
                  <a:pt x="475522" y="29030"/>
                  <a:pt x="510579" y="70007"/>
                  <a:pt x="501722" y="1215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eye emoji">
            <a:extLst>
              <a:ext uri="{FF2B5EF4-FFF2-40B4-BE49-F238E27FC236}">
                <a16:creationId xmlns:a16="http://schemas.microsoft.com/office/drawing/2014/main" id="{8B52F237-675E-4E21-ADB5-671275CE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43" y="2876064"/>
            <a:ext cx="1967462" cy="19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3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B722FB29-8DE8-4637-8D90-2759F37F09EA}"/>
              </a:ext>
            </a:extLst>
          </p:cNvPr>
          <p:cNvSpPr/>
          <p:nvPr/>
        </p:nvSpPr>
        <p:spPr>
          <a:xfrm>
            <a:off x="7989705" y="2144036"/>
            <a:ext cx="829340" cy="895685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6" name="Google Shape;276;p26"/>
          <p:cNvSpPr txBox="1">
            <a:spLocks noGrp="1"/>
          </p:cNvSpPr>
          <p:nvPr>
            <p:ph type="title"/>
          </p:nvPr>
        </p:nvSpPr>
        <p:spPr>
          <a:xfrm>
            <a:off x="872743" y="629925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There aren´t/there isnt+ any:</a:t>
            </a:r>
            <a:endParaRPr dirty="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79" name="Google Shape;279;p26"/>
          <p:cNvSpPr txBox="1"/>
          <p:nvPr/>
        </p:nvSpPr>
        <p:spPr>
          <a:xfrm>
            <a:off x="3628925" y="13409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499730" y="1958445"/>
            <a:ext cx="7282845" cy="174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dk1"/>
                </a:solidFill>
                <a:highlight>
                  <a:srgbClr val="FFFF00"/>
                </a:highlight>
                <a:latin typeface="Amatic SC" panose="020B0604020202020204" charset="-79"/>
                <a:ea typeface="Nunito"/>
                <a:cs typeface="Amatic SC" panose="020B0604020202020204" charset="-79"/>
                <a:sym typeface="Nunito"/>
              </a:rPr>
              <a:t>There isn´t </a:t>
            </a:r>
            <a:r>
              <a:rPr lang="en-US" sz="2800" b="1" dirty="0">
                <a:solidFill>
                  <a:schemeClr val="dk1"/>
                </a:solidFill>
                <a:latin typeface="Amatic SC" panose="020B0604020202020204" charset="-79"/>
                <a:ea typeface="Nunito"/>
                <a:cs typeface="Amatic SC" panose="020B0604020202020204" charset="-79"/>
                <a:sym typeface="Nunito"/>
              </a:rPr>
              <a:t>any water in the bucket. (water=</a:t>
            </a:r>
            <a:r>
              <a:rPr lang="en-US" sz="2800" b="1" dirty="0">
                <a:solidFill>
                  <a:srgbClr val="00B050"/>
                </a:solidFill>
                <a:latin typeface="Amatic SC" panose="020B0604020202020204" charset="-79"/>
                <a:ea typeface="Nunito"/>
                <a:cs typeface="Amatic SC" panose="020B0604020202020204" charset="-79"/>
                <a:sym typeface="Nunito"/>
              </a:rPr>
              <a:t>uncountable</a:t>
            </a:r>
            <a:r>
              <a:rPr lang="en-US" sz="2800" b="1" dirty="0">
                <a:solidFill>
                  <a:schemeClr val="dk1"/>
                </a:solidFill>
                <a:latin typeface="Amatic SC" panose="020B0604020202020204" charset="-79"/>
                <a:ea typeface="Nunito"/>
                <a:cs typeface="Amatic SC" panose="020B0604020202020204" charset="-79"/>
                <a:sym typeface="Nunito"/>
              </a:rPr>
              <a:t> noun)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dk1"/>
              </a:solidFill>
              <a:latin typeface="Amatic SC" panose="020B0604020202020204" charset="-79"/>
              <a:ea typeface="Nunito"/>
              <a:cs typeface="Amatic SC" panose="020B0604020202020204" charset="-79"/>
              <a:sym typeface="Nuni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dk1"/>
                </a:solidFill>
                <a:highlight>
                  <a:srgbClr val="FFFF00"/>
                </a:highlight>
                <a:latin typeface="Amatic SC" panose="020B0604020202020204" charset="-79"/>
                <a:ea typeface="Nunito"/>
                <a:cs typeface="Amatic SC" panose="020B0604020202020204" charset="-79"/>
                <a:sym typeface="Nunito"/>
              </a:rPr>
              <a:t>There aren´t </a:t>
            </a:r>
            <a:r>
              <a:rPr lang="en-US" sz="2800" b="1" dirty="0">
                <a:solidFill>
                  <a:schemeClr val="dk1"/>
                </a:solidFill>
                <a:latin typeface="Amatic SC" panose="020B0604020202020204" charset="-79"/>
                <a:ea typeface="Nunito"/>
                <a:cs typeface="Amatic SC" panose="020B0604020202020204" charset="-79"/>
                <a:sym typeface="Nunito"/>
              </a:rPr>
              <a:t>any papers on the teacher´s desk. (Papers=</a:t>
            </a:r>
            <a:r>
              <a:rPr lang="en-US" sz="2800" b="1" u="sng" dirty="0">
                <a:solidFill>
                  <a:srgbClr val="00B050"/>
                </a:solidFill>
                <a:latin typeface="Amatic SC" panose="020B0604020202020204" charset="-79"/>
                <a:ea typeface="Nunito"/>
                <a:cs typeface="Amatic SC" panose="020B0604020202020204" charset="-79"/>
                <a:sym typeface="Nunito"/>
              </a:rPr>
              <a:t>countable</a:t>
            </a:r>
            <a:r>
              <a:rPr lang="en-US" sz="2800" b="1" dirty="0">
                <a:solidFill>
                  <a:schemeClr val="dk1"/>
                </a:solidFill>
                <a:latin typeface="Amatic SC" panose="020B0604020202020204" charset="-79"/>
                <a:ea typeface="Nunito"/>
                <a:cs typeface="Amatic SC" panose="020B0604020202020204" charset="-79"/>
                <a:sym typeface="Nunito"/>
              </a:rPr>
              <a:t> noun)</a:t>
            </a:r>
          </a:p>
        </p:txBody>
      </p:sp>
      <p:sp>
        <p:nvSpPr>
          <p:cNvPr id="280" name="Google Shape;280;p26"/>
          <p:cNvSpPr txBox="1"/>
          <p:nvPr/>
        </p:nvSpPr>
        <p:spPr>
          <a:xfrm>
            <a:off x="5399225" y="24997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6244475" y="37951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4553975" y="37951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2703875" y="37951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26"/>
          <p:cNvSpPr/>
          <p:nvPr/>
        </p:nvSpPr>
        <p:spPr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715;p50">
            <a:extLst>
              <a:ext uri="{FF2B5EF4-FFF2-40B4-BE49-F238E27FC236}">
                <a16:creationId xmlns:a16="http://schemas.microsoft.com/office/drawing/2014/main" id="{C23D8B1E-BFE6-4170-B9D0-D0053B6BC872}"/>
              </a:ext>
            </a:extLst>
          </p:cNvPr>
          <p:cNvSpPr/>
          <p:nvPr/>
        </p:nvSpPr>
        <p:spPr>
          <a:xfrm>
            <a:off x="7447123" y="1026225"/>
            <a:ext cx="1278732" cy="1129133"/>
          </a:xfrm>
          <a:custGeom>
            <a:avLst/>
            <a:gdLst/>
            <a:ahLst/>
            <a:cxnLst/>
            <a:rect l="l" t="t" r="r" b="b"/>
            <a:pathLst>
              <a:path w="606034" h="535134" extrusionOk="0">
                <a:moveTo>
                  <a:pt x="177085" y="119688"/>
                </a:moveTo>
                <a:cubicBezTo>
                  <a:pt x="179760" y="119526"/>
                  <a:pt x="182303" y="118388"/>
                  <a:pt x="184189" y="116487"/>
                </a:cubicBezTo>
                <a:lnTo>
                  <a:pt x="209928" y="92677"/>
                </a:lnTo>
                <a:cubicBezTo>
                  <a:pt x="214313" y="88533"/>
                  <a:pt x="211090" y="79149"/>
                  <a:pt x="204776" y="79522"/>
                </a:cubicBezTo>
                <a:cubicBezTo>
                  <a:pt x="202101" y="79684"/>
                  <a:pt x="199558" y="80822"/>
                  <a:pt x="197672" y="82723"/>
                </a:cubicBezTo>
                <a:lnTo>
                  <a:pt x="171933" y="106555"/>
                </a:lnTo>
                <a:cubicBezTo>
                  <a:pt x="167526" y="110589"/>
                  <a:pt x="170771" y="119973"/>
                  <a:pt x="177085" y="119688"/>
                </a:cubicBezTo>
                <a:close/>
                <a:moveTo>
                  <a:pt x="8441" y="292410"/>
                </a:moveTo>
                <a:cubicBezTo>
                  <a:pt x="10765" y="292353"/>
                  <a:pt x="12958" y="291384"/>
                  <a:pt x="14558" y="289713"/>
                </a:cubicBezTo>
                <a:cubicBezTo>
                  <a:pt x="55447" y="248824"/>
                  <a:pt x="101774" y="202475"/>
                  <a:pt x="142291" y="152312"/>
                </a:cubicBezTo>
                <a:cubicBezTo>
                  <a:pt x="144461" y="149922"/>
                  <a:pt x="144965" y="146445"/>
                  <a:pt x="143541" y="143542"/>
                </a:cubicBezTo>
                <a:cubicBezTo>
                  <a:pt x="142203" y="140694"/>
                  <a:pt x="139418" y="138813"/>
                  <a:pt x="136283" y="138653"/>
                </a:cubicBezTo>
                <a:cubicBezTo>
                  <a:pt x="133959" y="138740"/>
                  <a:pt x="131811" y="139898"/>
                  <a:pt x="130474" y="141788"/>
                </a:cubicBezTo>
                <a:cubicBezTo>
                  <a:pt x="89803" y="192214"/>
                  <a:pt x="43389" y="238563"/>
                  <a:pt x="2412" y="279518"/>
                </a:cubicBezTo>
                <a:cubicBezTo>
                  <a:pt x="-3201" y="284561"/>
                  <a:pt x="1886" y="292410"/>
                  <a:pt x="8441" y="292410"/>
                </a:cubicBezTo>
                <a:close/>
                <a:moveTo>
                  <a:pt x="597401" y="53783"/>
                </a:moveTo>
                <a:cubicBezTo>
                  <a:pt x="593827" y="43237"/>
                  <a:pt x="578787" y="50626"/>
                  <a:pt x="581790" y="59746"/>
                </a:cubicBezTo>
                <a:cubicBezTo>
                  <a:pt x="591568" y="91368"/>
                  <a:pt x="592226" y="125106"/>
                  <a:pt x="583720" y="157091"/>
                </a:cubicBezTo>
                <a:cubicBezTo>
                  <a:pt x="582207" y="162266"/>
                  <a:pt x="585759" y="165861"/>
                  <a:pt x="590911" y="165861"/>
                </a:cubicBezTo>
                <a:cubicBezTo>
                  <a:pt x="595011" y="165990"/>
                  <a:pt x="598650" y="163259"/>
                  <a:pt x="599681" y="159284"/>
                </a:cubicBezTo>
                <a:cubicBezTo>
                  <a:pt x="608867" y="124582"/>
                  <a:pt x="608078" y="87990"/>
                  <a:pt x="597401" y="53717"/>
                </a:cubicBezTo>
                <a:close/>
                <a:moveTo>
                  <a:pt x="436321" y="54287"/>
                </a:moveTo>
                <a:cubicBezTo>
                  <a:pt x="415164" y="41768"/>
                  <a:pt x="387539" y="46592"/>
                  <a:pt x="369977" y="63824"/>
                </a:cubicBezTo>
                <a:cubicBezTo>
                  <a:pt x="367697" y="65580"/>
                  <a:pt x="366864" y="68632"/>
                  <a:pt x="367938" y="71301"/>
                </a:cubicBezTo>
                <a:cubicBezTo>
                  <a:pt x="369912" y="75721"/>
                  <a:pt x="375107" y="77696"/>
                  <a:pt x="379536" y="75714"/>
                </a:cubicBezTo>
                <a:cubicBezTo>
                  <a:pt x="380501" y="75278"/>
                  <a:pt x="381400" y="74666"/>
                  <a:pt x="382145" y="73910"/>
                </a:cubicBezTo>
                <a:cubicBezTo>
                  <a:pt x="389008" y="67306"/>
                  <a:pt x="398194" y="63647"/>
                  <a:pt x="407709" y="63715"/>
                </a:cubicBezTo>
                <a:cubicBezTo>
                  <a:pt x="415208" y="63763"/>
                  <a:pt x="422574" y="65782"/>
                  <a:pt x="429042" y="69568"/>
                </a:cubicBezTo>
                <a:cubicBezTo>
                  <a:pt x="430116" y="70233"/>
                  <a:pt x="431344" y="70597"/>
                  <a:pt x="432594" y="70621"/>
                </a:cubicBezTo>
                <a:cubicBezTo>
                  <a:pt x="439237" y="70424"/>
                  <a:pt x="444301" y="59111"/>
                  <a:pt x="436321" y="54221"/>
                </a:cubicBezTo>
                <a:close/>
                <a:moveTo>
                  <a:pt x="522748" y="1866"/>
                </a:moveTo>
                <a:cubicBezTo>
                  <a:pt x="515820" y="-4602"/>
                  <a:pt x="503520" y="7237"/>
                  <a:pt x="511566" y="14691"/>
                </a:cubicBezTo>
                <a:cubicBezTo>
                  <a:pt x="561620" y="57817"/>
                  <a:pt x="546448" y="145011"/>
                  <a:pt x="519700" y="193113"/>
                </a:cubicBezTo>
                <a:cubicBezTo>
                  <a:pt x="516302" y="198682"/>
                  <a:pt x="520862" y="204076"/>
                  <a:pt x="526760" y="204076"/>
                </a:cubicBezTo>
                <a:cubicBezTo>
                  <a:pt x="529939" y="204104"/>
                  <a:pt x="532854" y="202328"/>
                  <a:pt x="534302" y="199493"/>
                </a:cubicBezTo>
                <a:cubicBezTo>
                  <a:pt x="563571" y="146721"/>
                  <a:pt x="579357" y="50604"/>
                  <a:pt x="522748" y="1800"/>
                </a:cubicBezTo>
                <a:close/>
                <a:moveTo>
                  <a:pt x="495386" y="41154"/>
                </a:moveTo>
                <a:cubicBezTo>
                  <a:pt x="462893" y="1690"/>
                  <a:pt x="369385" y="-17647"/>
                  <a:pt x="338713" y="33897"/>
                </a:cubicBezTo>
                <a:cubicBezTo>
                  <a:pt x="321436" y="49245"/>
                  <a:pt x="303129" y="64350"/>
                  <a:pt x="285699" y="79193"/>
                </a:cubicBezTo>
                <a:cubicBezTo>
                  <a:pt x="244986" y="113505"/>
                  <a:pt x="202890" y="149001"/>
                  <a:pt x="164741" y="186799"/>
                </a:cubicBezTo>
                <a:cubicBezTo>
                  <a:pt x="152266" y="199164"/>
                  <a:pt x="141896" y="213525"/>
                  <a:pt x="131855" y="227425"/>
                </a:cubicBezTo>
                <a:cubicBezTo>
                  <a:pt x="121813" y="241325"/>
                  <a:pt x="111509" y="255598"/>
                  <a:pt x="98968" y="267986"/>
                </a:cubicBezTo>
                <a:cubicBezTo>
                  <a:pt x="79477" y="287389"/>
                  <a:pt x="58671" y="306200"/>
                  <a:pt x="38544" y="324376"/>
                </a:cubicBezTo>
                <a:cubicBezTo>
                  <a:pt x="29160" y="332839"/>
                  <a:pt x="19469" y="341608"/>
                  <a:pt x="10042" y="350312"/>
                </a:cubicBezTo>
                <a:cubicBezTo>
                  <a:pt x="6117" y="353733"/>
                  <a:pt x="6907" y="358556"/>
                  <a:pt x="11072" y="361275"/>
                </a:cubicBezTo>
                <a:cubicBezTo>
                  <a:pt x="11642" y="361683"/>
                  <a:pt x="12015" y="362312"/>
                  <a:pt x="12081" y="363007"/>
                </a:cubicBezTo>
                <a:lnTo>
                  <a:pt x="12081" y="363357"/>
                </a:lnTo>
                <a:cubicBezTo>
                  <a:pt x="12103" y="363917"/>
                  <a:pt x="12059" y="364478"/>
                  <a:pt x="11927" y="365024"/>
                </a:cubicBezTo>
                <a:lnTo>
                  <a:pt x="1908" y="525424"/>
                </a:lnTo>
                <a:cubicBezTo>
                  <a:pt x="1798" y="526952"/>
                  <a:pt x="2127" y="528480"/>
                  <a:pt x="2894" y="529809"/>
                </a:cubicBezTo>
                <a:cubicBezTo>
                  <a:pt x="3903" y="533163"/>
                  <a:pt x="7126" y="535367"/>
                  <a:pt x="10612" y="535115"/>
                </a:cubicBezTo>
                <a:cubicBezTo>
                  <a:pt x="72000" y="533514"/>
                  <a:pt x="129618" y="514242"/>
                  <a:pt x="178751" y="496308"/>
                </a:cubicBezTo>
                <a:cubicBezTo>
                  <a:pt x="182237" y="495139"/>
                  <a:pt x="184495" y="491761"/>
                  <a:pt x="184254" y="488086"/>
                </a:cubicBezTo>
                <a:cubicBezTo>
                  <a:pt x="183553" y="486332"/>
                  <a:pt x="474141" y="196029"/>
                  <a:pt x="474776" y="194714"/>
                </a:cubicBezTo>
                <a:cubicBezTo>
                  <a:pt x="476508" y="193195"/>
                  <a:pt x="477386" y="190928"/>
                  <a:pt x="477122" y="188641"/>
                </a:cubicBezTo>
                <a:cubicBezTo>
                  <a:pt x="477013" y="187843"/>
                  <a:pt x="477320" y="187042"/>
                  <a:pt x="477978" y="186558"/>
                </a:cubicBezTo>
                <a:cubicBezTo>
                  <a:pt x="523975" y="154110"/>
                  <a:pt x="533512" y="83030"/>
                  <a:pt x="495386" y="41088"/>
                </a:cubicBezTo>
                <a:close/>
                <a:moveTo>
                  <a:pt x="31243" y="352154"/>
                </a:moveTo>
                <a:cubicBezTo>
                  <a:pt x="56587" y="328892"/>
                  <a:pt x="82196" y="305871"/>
                  <a:pt x="107277" y="281864"/>
                </a:cubicBezTo>
                <a:cubicBezTo>
                  <a:pt x="120432" y="269301"/>
                  <a:pt x="131175" y="254371"/>
                  <a:pt x="141611" y="239922"/>
                </a:cubicBezTo>
                <a:cubicBezTo>
                  <a:pt x="171713" y="194604"/>
                  <a:pt x="216659" y="160994"/>
                  <a:pt x="257088" y="125717"/>
                </a:cubicBezTo>
                <a:lnTo>
                  <a:pt x="260311" y="122911"/>
                </a:lnTo>
                <a:cubicBezTo>
                  <a:pt x="261231" y="122115"/>
                  <a:pt x="262612" y="122211"/>
                  <a:pt x="263402" y="123126"/>
                </a:cubicBezTo>
                <a:cubicBezTo>
                  <a:pt x="263490" y="123229"/>
                  <a:pt x="263577" y="123341"/>
                  <a:pt x="263643" y="123459"/>
                </a:cubicBezTo>
                <a:cubicBezTo>
                  <a:pt x="274342" y="141766"/>
                  <a:pt x="283638" y="156346"/>
                  <a:pt x="292890" y="169501"/>
                </a:cubicBezTo>
                <a:cubicBezTo>
                  <a:pt x="293548" y="170419"/>
                  <a:pt x="293395" y="171678"/>
                  <a:pt x="292540" y="172417"/>
                </a:cubicBezTo>
                <a:cubicBezTo>
                  <a:pt x="221723" y="233016"/>
                  <a:pt x="155972" y="300390"/>
                  <a:pt x="93158" y="366822"/>
                </a:cubicBezTo>
                <a:cubicBezTo>
                  <a:pt x="72658" y="364272"/>
                  <a:pt x="52334" y="360613"/>
                  <a:pt x="32230" y="355859"/>
                </a:cubicBezTo>
                <a:cubicBezTo>
                  <a:pt x="31046" y="355563"/>
                  <a:pt x="30344" y="354373"/>
                  <a:pt x="30629" y="353198"/>
                </a:cubicBezTo>
                <a:cubicBezTo>
                  <a:pt x="30739" y="352801"/>
                  <a:pt x="30958" y="352439"/>
                  <a:pt x="31243" y="352154"/>
                </a:cubicBezTo>
                <a:close/>
                <a:moveTo>
                  <a:pt x="301792" y="185264"/>
                </a:moveTo>
                <a:cubicBezTo>
                  <a:pt x="302712" y="184469"/>
                  <a:pt x="304094" y="184561"/>
                  <a:pt x="304883" y="185473"/>
                </a:cubicBezTo>
                <a:cubicBezTo>
                  <a:pt x="304905" y="185499"/>
                  <a:pt x="304927" y="185523"/>
                  <a:pt x="304949" y="185549"/>
                </a:cubicBezTo>
                <a:cubicBezTo>
                  <a:pt x="314114" y="197327"/>
                  <a:pt x="324243" y="208327"/>
                  <a:pt x="335227" y="218436"/>
                </a:cubicBezTo>
                <a:cubicBezTo>
                  <a:pt x="336082" y="219219"/>
                  <a:pt x="336169" y="220521"/>
                  <a:pt x="335446" y="221418"/>
                </a:cubicBezTo>
                <a:cubicBezTo>
                  <a:pt x="279780" y="289143"/>
                  <a:pt x="220386" y="357350"/>
                  <a:pt x="154196" y="413959"/>
                </a:cubicBezTo>
                <a:cubicBezTo>
                  <a:pt x="138826" y="415676"/>
                  <a:pt x="123721" y="419072"/>
                  <a:pt x="109097" y="424089"/>
                </a:cubicBezTo>
                <a:cubicBezTo>
                  <a:pt x="107957" y="424490"/>
                  <a:pt x="106707" y="423889"/>
                  <a:pt x="106291" y="422747"/>
                </a:cubicBezTo>
                <a:cubicBezTo>
                  <a:pt x="106203" y="422475"/>
                  <a:pt x="106159" y="422186"/>
                  <a:pt x="106181" y="421896"/>
                </a:cubicBezTo>
                <a:lnTo>
                  <a:pt x="108614" y="375153"/>
                </a:lnTo>
                <a:cubicBezTo>
                  <a:pt x="108636" y="374649"/>
                  <a:pt x="108834" y="374166"/>
                  <a:pt x="109184" y="373794"/>
                </a:cubicBezTo>
                <a:cubicBezTo>
                  <a:pt x="169609" y="307200"/>
                  <a:pt x="233914" y="244248"/>
                  <a:pt x="301792" y="185264"/>
                </a:cubicBezTo>
                <a:close/>
                <a:moveTo>
                  <a:pt x="60030" y="512510"/>
                </a:moveTo>
                <a:cubicBezTo>
                  <a:pt x="59482" y="514330"/>
                  <a:pt x="56719" y="514111"/>
                  <a:pt x="55272" y="514396"/>
                </a:cubicBezTo>
                <a:cubicBezTo>
                  <a:pt x="52203" y="514155"/>
                  <a:pt x="53365" y="511261"/>
                  <a:pt x="53430" y="509178"/>
                </a:cubicBezTo>
                <a:cubicBezTo>
                  <a:pt x="53430" y="508268"/>
                  <a:pt x="54000" y="507457"/>
                  <a:pt x="54856" y="507139"/>
                </a:cubicBezTo>
                <a:cubicBezTo>
                  <a:pt x="56785" y="506240"/>
                  <a:pt x="58451" y="509331"/>
                  <a:pt x="59591" y="510318"/>
                </a:cubicBezTo>
                <a:cubicBezTo>
                  <a:pt x="60118" y="510914"/>
                  <a:pt x="60293" y="511754"/>
                  <a:pt x="60030" y="512510"/>
                </a:cubicBezTo>
                <a:close/>
                <a:moveTo>
                  <a:pt x="158976" y="486332"/>
                </a:moveTo>
                <a:cubicBezTo>
                  <a:pt x="133521" y="495628"/>
                  <a:pt x="107496" y="503352"/>
                  <a:pt x="81099" y="509463"/>
                </a:cubicBezTo>
                <a:cubicBezTo>
                  <a:pt x="80529" y="509594"/>
                  <a:pt x="79937" y="509491"/>
                  <a:pt x="79433" y="509178"/>
                </a:cubicBezTo>
                <a:cubicBezTo>
                  <a:pt x="77986" y="508016"/>
                  <a:pt x="78227" y="505341"/>
                  <a:pt x="76539" y="503960"/>
                </a:cubicBezTo>
                <a:lnTo>
                  <a:pt x="27428" y="449280"/>
                </a:lnTo>
                <a:cubicBezTo>
                  <a:pt x="26178" y="447416"/>
                  <a:pt x="23196" y="447657"/>
                  <a:pt x="23240" y="445158"/>
                </a:cubicBezTo>
                <a:lnTo>
                  <a:pt x="27625" y="374583"/>
                </a:lnTo>
                <a:cubicBezTo>
                  <a:pt x="27691" y="373373"/>
                  <a:pt x="28721" y="372445"/>
                  <a:pt x="29927" y="372509"/>
                </a:cubicBezTo>
                <a:cubicBezTo>
                  <a:pt x="30059" y="372515"/>
                  <a:pt x="30191" y="372535"/>
                  <a:pt x="30322" y="372566"/>
                </a:cubicBezTo>
                <a:cubicBezTo>
                  <a:pt x="49966" y="377139"/>
                  <a:pt x="69808" y="380674"/>
                  <a:pt x="89825" y="383155"/>
                </a:cubicBezTo>
                <a:cubicBezTo>
                  <a:pt x="90922" y="383289"/>
                  <a:pt x="91755" y="384232"/>
                  <a:pt x="91755" y="385348"/>
                </a:cubicBezTo>
                <a:lnTo>
                  <a:pt x="89146" y="435555"/>
                </a:lnTo>
                <a:cubicBezTo>
                  <a:pt x="88992" y="437454"/>
                  <a:pt x="89562" y="439342"/>
                  <a:pt x="90746" y="440839"/>
                </a:cubicBezTo>
                <a:cubicBezTo>
                  <a:pt x="91689" y="444220"/>
                  <a:pt x="95219" y="446189"/>
                  <a:pt x="98595" y="445235"/>
                </a:cubicBezTo>
                <a:cubicBezTo>
                  <a:pt x="99056" y="445105"/>
                  <a:pt x="99494" y="444926"/>
                  <a:pt x="99910" y="444698"/>
                </a:cubicBezTo>
                <a:cubicBezTo>
                  <a:pt x="115784" y="437916"/>
                  <a:pt x="132491" y="433292"/>
                  <a:pt x="149592" y="430951"/>
                </a:cubicBezTo>
                <a:cubicBezTo>
                  <a:pt x="150797" y="430780"/>
                  <a:pt x="151893" y="431611"/>
                  <a:pt x="152069" y="432810"/>
                </a:cubicBezTo>
                <a:cubicBezTo>
                  <a:pt x="152091" y="432869"/>
                  <a:pt x="152091" y="432931"/>
                  <a:pt x="152091" y="432990"/>
                </a:cubicBezTo>
                <a:cubicBezTo>
                  <a:pt x="153099" y="450089"/>
                  <a:pt x="155862" y="467041"/>
                  <a:pt x="160357" y="483570"/>
                </a:cubicBezTo>
                <a:cubicBezTo>
                  <a:pt x="160729" y="484714"/>
                  <a:pt x="160115" y="485946"/>
                  <a:pt x="158976" y="486332"/>
                </a:cubicBezTo>
                <a:close/>
                <a:moveTo>
                  <a:pt x="390411" y="257330"/>
                </a:moveTo>
                <a:lnTo>
                  <a:pt x="177743" y="471292"/>
                </a:lnTo>
                <a:cubicBezTo>
                  <a:pt x="176888" y="472147"/>
                  <a:pt x="175506" y="472145"/>
                  <a:pt x="174651" y="471288"/>
                </a:cubicBezTo>
                <a:cubicBezTo>
                  <a:pt x="174345" y="471000"/>
                  <a:pt x="174147" y="470637"/>
                  <a:pt x="174059" y="470240"/>
                </a:cubicBezTo>
                <a:cubicBezTo>
                  <a:pt x="170595" y="455342"/>
                  <a:pt x="168622" y="440142"/>
                  <a:pt x="168118" y="424856"/>
                </a:cubicBezTo>
                <a:cubicBezTo>
                  <a:pt x="168096" y="424218"/>
                  <a:pt x="168359" y="423602"/>
                  <a:pt x="168820" y="423168"/>
                </a:cubicBezTo>
                <a:cubicBezTo>
                  <a:pt x="233738" y="364300"/>
                  <a:pt x="292803" y="297321"/>
                  <a:pt x="349061" y="230758"/>
                </a:cubicBezTo>
                <a:cubicBezTo>
                  <a:pt x="349544" y="230771"/>
                  <a:pt x="350004" y="230931"/>
                  <a:pt x="350398" y="231218"/>
                </a:cubicBezTo>
                <a:cubicBezTo>
                  <a:pt x="362457" y="240376"/>
                  <a:pt x="375634" y="247951"/>
                  <a:pt x="389622" y="253757"/>
                </a:cubicBezTo>
                <a:cubicBezTo>
                  <a:pt x="390762" y="254191"/>
                  <a:pt x="391310" y="255458"/>
                  <a:pt x="390893" y="256589"/>
                </a:cubicBezTo>
                <a:cubicBezTo>
                  <a:pt x="390784" y="256866"/>
                  <a:pt x="390608" y="257118"/>
                  <a:pt x="390411" y="257330"/>
                </a:cubicBezTo>
                <a:close/>
                <a:moveTo>
                  <a:pt x="433317" y="214139"/>
                </a:moveTo>
                <a:lnTo>
                  <a:pt x="406745" y="240887"/>
                </a:lnTo>
                <a:cubicBezTo>
                  <a:pt x="344194" y="223588"/>
                  <a:pt x="306089" y="161586"/>
                  <a:pt x="276184" y="111401"/>
                </a:cubicBezTo>
                <a:cubicBezTo>
                  <a:pt x="275658" y="110488"/>
                  <a:pt x="275855" y="109329"/>
                  <a:pt x="276644" y="108638"/>
                </a:cubicBezTo>
                <a:lnTo>
                  <a:pt x="297736" y="90309"/>
                </a:lnTo>
                <a:cubicBezTo>
                  <a:pt x="298657" y="89511"/>
                  <a:pt x="300038" y="89603"/>
                  <a:pt x="300827" y="90513"/>
                </a:cubicBezTo>
                <a:cubicBezTo>
                  <a:pt x="300980" y="90675"/>
                  <a:pt x="301090" y="90857"/>
                  <a:pt x="301178" y="91055"/>
                </a:cubicBezTo>
                <a:cubicBezTo>
                  <a:pt x="305431" y="100482"/>
                  <a:pt x="312557" y="108090"/>
                  <a:pt x="320077" y="115698"/>
                </a:cubicBezTo>
                <a:cubicBezTo>
                  <a:pt x="329592" y="125279"/>
                  <a:pt x="339392" y="134904"/>
                  <a:pt x="348864" y="144200"/>
                </a:cubicBezTo>
                <a:cubicBezTo>
                  <a:pt x="374735" y="168317"/>
                  <a:pt x="398150" y="198595"/>
                  <a:pt x="432462" y="210522"/>
                </a:cubicBezTo>
                <a:cubicBezTo>
                  <a:pt x="433624" y="210874"/>
                  <a:pt x="434282" y="212098"/>
                  <a:pt x="433931" y="213258"/>
                </a:cubicBezTo>
                <a:cubicBezTo>
                  <a:pt x="433821" y="213617"/>
                  <a:pt x="433602" y="213944"/>
                  <a:pt x="433339" y="214205"/>
                </a:cubicBezTo>
                <a:close/>
                <a:moveTo>
                  <a:pt x="501722" y="121508"/>
                </a:moveTo>
                <a:cubicBezTo>
                  <a:pt x="497096" y="144971"/>
                  <a:pt x="482867" y="165431"/>
                  <a:pt x="462477" y="177920"/>
                </a:cubicBezTo>
                <a:cubicBezTo>
                  <a:pt x="459298" y="179573"/>
                  <a:pt x="457829" y="183311"/>
                  <a:pt x="459013" y="186690"/>
                </a:cubicBezTo>
                <a:cubicBezTo>
                  <a:pt x="459254" y="187466"/>
                  <a:pt x="459035" y="188310"/>
                  <a:pt x="458465" y="188882"/>
                </a:cubicBezTo>
                <a:lnTo>
                  <a:pt x="449695" y="197652"/>
                </a:lnTo>
                <a:cubicBezTo>
                  <a:pt x="448928" y="198415"/>
                  <a:pt x="447744" y="198516"/>
                  <a:pt x="446866" y="197893"/>
                </a:cubicBezTo>
                <a:cubicBezTo>
                  <a:pt x="420689" y="191009"/>
                  <a:pt x="400978" y="173337"/>
                  <a:pt x="382430" y="153693"/>
                </a:cubicBezTo>
                <a:cubicBezTo>
                  <a:pt x="373661" y="144770"/>
                  <a:pt x="344589" y="116027"/>
                  <a:pt x="335315" y="107081"/>
                </a:cubicBezTo>
                <a:cubicBezTo>
                  <a:pt x="326545" y="98684"/>
                  <a:pt x="317512" y="90002"/>
                  <a:pt x="314157" y="77659"/>
                </a:cubicBezTo>
                <a:cubicBezTo>
                  <a:pt x="313960" y="76858"/>
                  <a:pt x="314223" y="76010"/>
                  <a:pt x="314837" y="75466"/>
                </a:cubicBezTo>
                <a:lnTo>
                  <a:pt x="345904" y="48455"/>
                </a:lnTo>
                <a:cubicBezTo>
                  <a:pt x="348053" y="47635"/>
                  <a:pt x="349872" y="46083"/>
                  <a:pt x="350990" y="44070"/>
                </a:cubicBezTo>
                <a:cubicBezTo>
                  <a:pt x="362084" y="20940"/>
                  <a:pt x="393677" y="16577"/>
                  <a:pt x="420557" y="21773"/>
                </a:cubicBezTo>
                <a:cubicBezTo>
                  <a:pt x="475522" y="29030"/>
                  <a:pt x="510579" y="70007"/>
                  <a:pt x="501722" y="1215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716;p50">
            <a:extLst>
              <a:ext uri="{FF2B5EF4-FFF2-40B4-BE49-F238E27FC236}">
                <a16:creationId xmlns:a16="http://schemas.microsoft.com/office/drawing/2014/main" id="{B1BD5309-E504-49D0-82FF-0EF4A68D7D60}"/>
              </a:ext>
            </a:extLst>
          </p:cNvPr>
          <p:cNvSpPr/>
          <p:nvPr/>
        </p:nvSpPr>
        <p:spPr>
          <a:xfrm rot="1523214">
            <a:off x="7669863" y="2234047"/>
            <a:ext cx="1233419" cy="1388950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04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>
            <a:spLocks noGrp="1"/>
          </p:cNvSpPr>
          <p:nvPr>
            <p:ph type="ctrTitle" idx="4294967295"/>
          </p:nvPr>
        </p:nvSpPr>
        <p:spPr>
          <a:xfrm>
            <a:off x="855300" y="1642800"/>
            <a:ext cx="7433400" cy="140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</a:rPr>
              <a:t>89,526,124</a:t>
            </a:r>
            <a:endParaRPr sz="12000">
              <a:solidFill>
                <a:schemeClr val="accent1"/>
              </a:solidFill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ubTitle" idx="4294967295"/>
          </p:nvPr>
        </p:nvSpPr>
        <p:spPr>
          <a:xfrm>
            <a:off x="855300" y="3141002"/>
            <a:ext cx="7433400" cy="35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HN" dirty="0">
                <a:solidFill>
                  <a:schemeClr val="lt2"/>
                </a:solidFill>
              </a:rPr>
              <a:t>ASK </a:t>
            </a:r>
            <a:r>
              <a:rPr lang="es-HN">
                <a:solidFill>
                  <a:schemeClr val="lt2"/>
                </a:solidFill>
              </a:rPr>
              <a:t>OR START </a:t>
            </a:r>
            <a:r>
              <a:rPr lang="es-HN" dirty="0">
                <a:solidFill>
                  <a:schemeClr val="lt2"/>
                </a:solidFill>
              </a:rPr>
              <a:t>USING IS THERE? THERE IS….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21" name="Google Shape;321;p2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12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1026" name="Picture 2" descr="wall burst">
            <a:extLst>
              <a:ext uri="{FF2B5EF4-FFF2-40B4-BE49-F238E27FC236}">
                <a16:creationId xmlns:a16="http://schemas.microsoft.com/office/drawing/2014/main" id="{9980BD07-59BE-4FD6-8A0B-AC057F88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1" y="1004898"/>
            <a:ext cx="2085532" cy="208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>
            <a:spLocks noGrp="1"/>
          </p:cNvSpPr>
          <p:nvPr>
            <p:ph type="ctrTitle" idx="4294967295"/>
          </p:nvPr>
        </p:nvSpPr>
        <p:spPr>
          <a:xfrm>
            <a:off x="855300" y="1148463"/>
            <a:ext cx="3158100" cy="93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411" name="Google Shape;411;p37"/>
          <p:cNvSpPr txBox="1">
            <a:spLocks noGrp="1"/>
          </p:cNvSpPr>
          <p:nvPr>
            <p:ph type="body" idx="4294967295"/>
          </p:nvPr>
        </p:nvSpPr>
        <p:spPr>
          <a:xfrm>
            <a:off x="855300" y="2230438"/>
            <a:ext cx="3158100" cy="17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highlight>
                  <a:schemeClr val="accent1"/>
                </a:highlight>
              </a:rPr>
              <a:t>Any questions?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highlight>
                  <a:schemeClr val="accent1"/>
                </a:highlight>
              </a:rPr>
              <a:t>Ask in class and participate!</a:t>
            </a:r>
            <a:endParaRPr dirty="0"/>
          </a:p>
        </p:txBody>
      </p:sp>
      <p:sp>
        <p:nvSpPr>
          <p:cNvPr id="412" name="Google Shape;412;p3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13" name="Google Shape;413;p37"/>
          <p:cNvSpPr/>
          <p:nvPr/>
        </p:nvSpPr>
        <p:spPr>
          <a:xfrm>
            <a:off x="5698675" y="1712225"/>
            <a:ext cx="1861301" cy="171902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0"/>
          <p:cNvSpPr txBox="1">
            <a:spLocks noGrp="1"/>
          </p:cNvSpPr>
          <p:nvPr>
            <p:ph type="title" idx="4294967295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704" name="Google Shape;704;p5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705" name="Google Shape;705;p50"/>
          <p:cNvSpPr/>
          <p:nvPr/>
        </p:nvSpPr>
        <p:spPr>
          <a:xfrm>
            <a:off x="741505" y="1600962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50"/>
          <p:cNvSpPr/>
          <p:nvPr/>
        </p:nvSpPr>
        <p:spPr>
          <a:xfrm>
            <a:off x="2162877" y="1518944"/>
            <a:ext cx="789366" cy="999465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50"/>
          <p:cNvSpPr/>
          <p:nvPr/>
        </p:nvSpPr>
        <p:spPr>
          <a:xfrm>
            <a:off x="7531761" y="1608474"/>
            <a:ext cx="729284" cy="820406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50"/>
          <p:cNvSpPr/>
          <p:nvPr/>
        </p:nvSpPr>
        <p:spPr>
          <a:xfrm>
            <a:off x="3436016" y="1446049"/>
            <a:ext cx="707521" cy="1145255"/>
          </a:xfrm>
          <a:custGeom>
            <a:avLst/>
            <a:gdLst/>
            <a:ahLst/>
            <a:cxnLst/>
            <a:rect l="l" t="t" r="r" b="b"/>
            <a:pathLst>
              <a:path w="335318" h="542775" extrusionOk="0">
                <a:moveTo>
                  <a:pt x="198455" y="462598"/>
                </a:moveTo>
                <a:cubicBezTo>
                  <a:pt x="175566" y="459603"/>
                  <a:pt x="152479" y="458139"/>
                  <a:pt x="129393" y="458213"/>
                </a:cubicBezTo>
                <a:cubicBezTo>
                  <a:pt x="120097" y="458213"/>
                  <a:pt x="120294" y="473012"/>
                  <a:pt x="130007" y="473012"/>
                </a:cubicBezTo>
                <a:cubicBezTo>
                  <a:pt x="151843" y="473003"/>
                  <a:pt x="173658" y="474468"/>
                  <a:pt x="195298" y="477397"/>
                </a:cubicBezTo>
                <a:cubicBezTo>
                  <a:pt x="204396" y="478493"/>
                  <a:pt x="208014" y="463870"/>
                  <a:pt x="198455" y="462598"/>
                </a:cubicBezTo>
                <a:close/>
                <a:moveTo>
                  <a:pt x="138667" y="86153"/>
                </a:moveTo>
                <a:cubicBezTo>
                  <a:pt x="147963" y="86153"/>
                  <a:pt x="147787" y="71354"/>
                  <a:pt x="138075" y="71354"/>
                </a:cubicBezTo>
                <a:cubicBezTo>
                  <a:pt x="128844" y="71267"/>
                  <a:pt x="128954" y="86153"/>
                  <a:pt x="138667" y="86153"/>
                </a:cubicBezTo>
                <a:close/>
                <a:moveTo>
                  <a:pt x="94335" y="528021"/>
                </a:moveTo>
                <a:cubicBezTo>
                  <a:pt x="74866" y="526552"/>
                  <a:pt x="54038" y="524294"/>
                  <a:pt x="37638" y="512674"/>
                </a:cubicBezTo>
                <a:cubicBezTo>
                  <a:pt x="20098" y="500221"/>
                  <a:pt x="16723" y="481146"/>
                  <a:pt x="14771" y="460976"/>
                </a:cubicBezTo>
                <a:cubicBezTo>
                  <a:pt x="13850" y="451263"/>
                  <a:pt x="-839" y="453171"/>
                  <a:pt x="38" y="462445"/>
                </a:cubicBezTo>
                <a:cubicBezTo>
                  <a:pt x="3107" y="520632"/>
                  <a:pt x="37112" y="539422"/>
                  <a:pt x="91200" y="542754"/>
                </a:cubicBezTo>
                <a:cubicBezTo>
                  <a:pt x="100343" y="543412"/>
                  <a:pt x="103938" y="528766"/>
                  <a:pt x="94335" y="528021"/>
                </a:cubicBezTo>
                <a:close/>
                <a:moveTo>
                  <a:pt x="158377" y="85145"/>
                </a:moveTo>
                <a:cubicBezTo>
                  <a:pt x="163990" y="85954"/>
                  <a:pt x="169668" y="86311"/>
                  <a:pt x="175346" y="86219"/>
                </a:cubicBezTo>
                <a:cubicBezTo>
                  <a:pt x="184664" y="85211"/>
                  <a:pt x="184884" y="71223"/>
                  <a:pt x="174732" y="71442"/>
                </a:cubicBezTo>
                <a:cubicBezTo>
                  <a:pt x="170326" y="71457"/>
                  <a:pt x="165941" y="71133"/>
                  <a:pt x="161578" y="70477"/>
                </a:cubicBezTo>
                <a:cubicBezTo>
                  <a:pt x="152435" y="69074"/>
                  <a:pt x="148818" y="83720"/>
                  <a:pt x="158377" y="85101"/>
                </a:cubicBezTo>
                <a:close/>
                <a:moveTo>
                  <a:pt x="111765" y="143026"/>
                </a:moveTo>
                <a:cubicBezTo>
                  <a:pt x="100978" y="154089"/>
                  <a:pt x="93107" y="167647"/>
                  <a:pt x="88854" y="182490"/>
                </a:cubicBezTo>
                <a:cubicBezTo>
                  <a:pt x="86070" y="191918"/>
                  <a:pt x="100627" y="193803"/>
                  <a:pt x="103259" y="184836"/>
                </a:cubicBezTo>
                <a:cubicBezTo>
                  <a:pt x="106920" y="172574"/>
                  <a:pt x="113563" y="161416"/>
                  <a:pt x="122618" y="152366"/>
                </a:cubicBezTo>
                <a:cubicBezTo>
                  <a:pt x="129436" y="145438"/>
                  <a:pt x="118562" y="136054"/>
                  <a:pt x="111765" y="142982"/>
                </a:cubicBezTo>
                <a:close/>
                <a:moveTo>
                  <a:pt x="122727" y="167011"/>
                </a:moveTo>
                <a:cubicBezTo>
                  <a:pt x="118036" y="175382"/>
                  <a:pt x="114396" y="184299"/>
                  <a:pt x="111897" y="193562"/>
                </a:cubicBezTo>
                <a:cubicBezTo>
                  <a:pt x="109288" y="203055"/>
                  <a:pt x="123802" y="204941"/>
                  <a:pt x="126301" y="195908"/>
                </a:cubicBezTo>
                <a:cubicBezTo>
                  <a:pt x="128516" y="187927"/>
                  <a:pt x="131739" y="180254"/>
                  <a:pt x="135838" y="173062"/>
                </a:cubicBezTo>
                <a:cubicBezTo>
                  <a:pt x="140596" y="164446"/>
                  <a:pt x="127354" y="158658"/>
                  <a:pt x="122640" y="166967"/>
                </a:cubicBezTo>
                <a:close/>
                <a:moveTo>
                  <a:pt x="287929" y="26584"/>
                </a:moveTo>
                <a:cubicBezTo>
                  <a:pt x="267211" y="9308"/>
                  <a:pt x="235661" y="10558"/>
                  <a:pt x="210272" y="7817"/>
                </a:cubicBezTo>
                <a:cubicBezTo>
                  <a:pt x="201174" y="6830"/>
                  <a:pt x="197534" y="21454"/>
                  <a:pt x="207115" y="22485"/>
                </a:cubicBezTo>
                <a:cubicBezTo>
                  <a:pt x="270696" y="25686"/>
                  <a:pt x="294199" y="30969"/>
                  <a:pt x="302969" y="99681"/>
                </a:cubicBezTo>
                <a:cubicBezTo>
                  <a:pt x="304395" y="109284"/>
                  <a:pt x="319062" y="107420"/>
                  <a:pt x="317702" y="98234"/>
                </a:cubicBezTo>
                <a:cubicBezTo>
                  <a:pt x="313756" y="72495"/>
                  <a:pt x="308954" y="44146"/>
                  <a:pt x="287841" y="26541"/>
                </a:cubicBezTo>
                <a:close/>
                <a:moveTo>
                  <a:pt x="309152" y="1284"/>
                </a:moveTo>
                <a:cubicBezTo>
                  <a:pt x="301500" y="-3825"/>
                  <a:pt x="291459" y="7620"/>
                  <a:pt x="299154" y="12772"/>
                </a:cubicBezTo>
                <a:cubicBezTo>
                  <a:pt x="314063" y="22726"/>
                  <a:pt x="322745" y="39367"/>
                  <a:pt x="320400" y="57432"/>
                </a:cubicBezTo>
                <a:cubicBezTo>
                  <a:pt x="319128" y="67123"/>
                  <a:pt x="333554" y="69140"/>
                  <a:pt x="334804" y="59756"/>
                </a:cubicBezTo>
                <a:cubicBezTo>
                  <a:pt x="337676" y="36867"/>
                  <a:pt x="328468" y="14263"/>
                  <a:pt x="309064" y="1240"/>
                </a:cubicBezTo>
                <a:close/>
                <a:moveTo>
                  <a:pt x="280124" y="211145"/>
                </a:moveTo>
                <a:cubicBezTo>
                  <a:pt x="280124" y="205642"/>
                  <a:pt x="279948" y="200183"/>
                  <a:pt x="279839" y="194746"/>
                </a:cubicBezTo>
                <a:cubicBezTo>
                  <a:pt x="282382" y="193985"/>
                  <a:pt x="284136" y="191690"/>
                  <a:pt x="284224" y="189045"/>
                </a:cubicBezTo>
                <a:lnTo>
                  <a:pt x="288609" y="138751"/>
                </a:lnTo>
                <a:cubicBezTo>
                  <a:pt x="289025" y="134519"/>
                  <a:pt x="285912" y="130761"/>
                  <a:pt x="281680" y="130356"/>
                </a:cubicBezTo>
                <a:cubicBezTo>
                  <a:pt x="280716" y="130261"/>
                  <a:pt x="279751" y="130351"/>
                  <a:pt x="278830" y="130617"/>
                </a:cubicBezTo>
                <a:cubicBezTo>
                  <a:pt x="278830" y="125881"/>
                  <a:pt x="278764" y="121327"/>
                  <a:pt x="278633" y="116957"/>
                </a:cubicBezTo>
                <a:cubicBezTo>
                  <a:pt x="272692" y="22901"/>
                  <a:pt x="251798" y="47172"/>
                  <a:pt x="174118" y="40967"/>
                </a:cubicBezTo>
                <a:cubicBezTo>
                  <a:pt x="133405" y="44672"/>
                  <a:pt x="34152" y="22331"/>
                  <a:pt x="29176" y="81418"/>
                </a:cubicBezTo>
                <a:cubicBezTo>
                  <a:pt x="17490" y="212066"/>
                  <a:pt x="35753" y="344512"/>
                  <a:pt x="36805" y="475555"/>
                </a:cubicBezTo>
                <a:cubicBezTo>
                  <a:pt x="37003" y="509166"/>
                  <a:pt x="80413" y="511424"/>
                  <a:pt x="105977" y="511336"/>
                </a:cubicBezTo>
                <a:lnTo>
                  <a:pt x="211215" y="513025"/>
                </a:lnTo>
                <a:cubicBezTo>
                  <a:pt x="290889" y="523855"/>
                  <a:pt x="285583" y="477529"/>
                  <a:pt x="283917" y="405419"/>
                </a:cubicBezTo>
                <a:cubicBezTo>
                  <a:pt x="283785" y="404608"/>
                  <a:pt x="282580" y="345718"/>
                  <a:pt x="281330" y="277270"/>
                </a:cubicBezTo>
                <a:cubicBezTo>
                  <a:pt x="285627" y="277035"/>
                  <a:pt x="289113" y="273720"/>
                  <a:pt x="289573" y="269443"/>
                </a:cubicBezTo>
                <a:cubicBezTo>
                  <a:pt x="290736" y="252087"/>
                  <a:pt x="290626" y="234668"/>
                  <a:pt x="289244" y="217328"/>
                </a:cubicBezTo>
                <a:cubicBezTo>
                  <a:pt x="289069" y="213531"/>
                  <a:pt x="285846" y="210597"/>
                  <a:pt x="282053" y="210777"/>
                </a:cubicBezTo>
                <a:cubicBezTo>
                  <a:pt x="281396" y="210808"/>
                  <a:pt x="280738" y="210933"/>
                  <a:pt x="280124" y="211145"/>
                </a:cubicBezTo>
                <a:close/>
                <a:moveTo>
                  <a:pt x="262343" y="485926"/>
                </a:moveTo>
                <a:cubicBezTo>
                  <a:pt x="249561" y="505373"/>
                  <a:pt x="221563" y="498423"/>
                  <a:pt x="201985" y="498094"/>
                </a:cubicBezTo>
                <a:lnTo>
                  <a:pt x="122574" y="496822"/>
                </a:lnTo>
                <a:cubicBezTo>
                  <a:pt x="100891" y="496450"/>
                  <a:pt x="59782" y="502523"/>
                  <a:pt x="50486" y="476147"/>
                </a:cubicBezTo>
                <a:cubicBezTo>
                  <a:pt x="47351" y="346113"/>
                  <a:pt x="32552" y="214478"/>
                  <a:pt x="41234" y="84421"/>
                </a:cubicBezTo>
                <a:cubicBezTo>
                  <a:pt x="43602" y="54889"/>
                  <a:pt x="77410" y="55920"/>
                  <a:pt x="97229" y="55920"/>
                </a:cubicBezTo>
                <a:cubicBezTo>
                  <a:pt x="145463" y="55064"/>
                  <a:pt x="194202" y="54494"/>
                  <a:pt x="242348" y="58945"/>
                </a:cubicBezTo>
                <a:cubicBezTo>
                  <a:pt x="254319" y="60436"/>
                  <a:pt x="258572" y="66794"/>
                  <a:pt x="260480" y="79642"/>
                </a:cubicBezTo>
                <a:cubicBezTo>
                  <a:pt x="271968" y="193540"/>
                  <a:pt x="272976" y="469724"/>
                  <a:pt x="262343" y="485926"/>
                </a:cubicBezTo>
                <a:close/>
                <a:moveTo>
                  <a:pt x="238993" y="117593"/>
                </a:moveTo>
                <a:cubicBezTo>
                  <a:pt x="242808" y="113493"/>
                  <a:pt x="241010" y="104746"/>
                  <a:pt x="233512" y="104855"/>
                </a:cubicBezTo>
                <a:lnTo>
                  <a:pt x="72301" y="107245"/>
                </a:lnTo>
                <a:cubicBezTo>
                  <a:pt x="70218" y="107216"/>
                  <a:pt x="68267" y="108166"/>
                  <a:pt x="66995" y="109810"/>
                </a:cubicBezTo>
                <a:cubicBezTo>
                  <a:pt x="64321" y="111073"/>
                  <a:pt x="62545" y="113682"/>
                  <a:pt x="62347" y="116629"/>
                </a:cubicBezTo>
                <a:cubicBezTo>
                  <a:pt x="57173" y="221143"/>
                  <a:pt x="55047" y="329099"/>
                  <a:pt x="72630" y="431816"/>
                </a:cubicBezTo>
                <a:cubicBezTo>
                  <a:pt x="73858" y="434276"/>
                  <a:pt x="76467" y="435736"/>
                  <a:pt x="79208" y="435499"/>
                </a:cubicBezTo>
                <a:cubicBezTo>
                  <a:pt x="135093" y="433833"/>
                  <a:pt x="190409" y="445475"/>
                  <a:pt x="246338" y="442822"/>
                </a:cubicBezTo>
                <a:cubicBezTo>
                  <a:pt x="253442" y="442493"/>
                  <a:pt x="254998" y="433723"/>
                  <a:pt x="250964" y="429843"/>
                </a:cubicBezTo>
                <a:cubicBezTo>
                  <a:pt x="247018" y="325745"/>
                  <a:pt x="243028" y="221647"/>
                  <a:pt x="238993" y="117549"/>
                </a:cubicBezTo>
                <a:close/>
                <a:moveTo>
                  <a:pt x="84425" y="420613"/>
                </a:moveTo>
                <a:cubicBezTo>
                  <a:pt x="73156" y="321483"/>
                  <a:pt x="70569" y="221560"/>
                  <a:pt x="76664" y="121978"/>
                </a:cubicBezTo>
                <a:lnTo>
                  <a:pt x="224282" y="119786"/>
                </a:lnTo>
                <a:cubicBezTo>
                  <a:pt x="228207" y="222640"/>
                  <a:pt x="232131" y="325489"/>
                  <a:pt x="236077" y="428330"/>
                </a:cubicBezTo>
                <a:cubicBezTo>
                  <a:pt x="185410" y="429317"/>
                  <a:pt x="135115" y="419867"/>
                  <a:pt x="84425" y="420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50"/>
          <p:cNvSpPr/>
          <p:nvPr/>
        </p:nvSpPr>
        <p:spPr>
          <a:xfrm>
            <a:off x="4627311" y="1528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50"/>
          <p:cNvSpPr/>
          <p:nvPr/>
        </p:nvSpPr>
        <p:spPr>
          <a:xfrm>
            <a:off x="6131386" y="161349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50"/>
          <p:cNvSpPr/>
          <p:nvPr/>
        </p:nvSpPr>
        <p:spPr>
          <a:xfrm>
            <a:off x="588744" y="2987028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50"/>
          <p:cNvSpPr/>
          <p:nvPr/>
        </p:nvSpPr>
        <p:spPr>
          <a:xfrm>
            <a:off x="2010967" y="2871893"/>
            <a:ext cx="1099557" cy="1394425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50"/>
          <p:cNvSpPr/>
          <p:nvPr/>
        </p:nvSpPr>
        <p:spPr>
          <a:xfrm>
            <a:off x="3224713" y="2769297"/>
            <a:ext cx="984545" cy="1599618"/>
          </a:xfrm>
          <a:custGeom>
            <a:avLst/>
            <a:gdLst/>
            <a:ahLst/>
            <a:cxnLst/>
            <a:rect l="l" t="t" r="r" b="b"/>
            <a:pathLst>
              <a:path w="466609" h="758113" extrusionOk="0">
                <a:moveTo>
                  <a:pt x="276357" y="649982"/>
                </a:moveTo>
                <a:cubicBezTo>
                  <a:pt x="244632" y="645805"/>
                  <a:pt x="212688" y="643727"/>
                  <a:pt x="180700" y="643755"/>
                </a:cubicBezTo>
                <a:cubicBezTo>
                  <a:pt x="176622" y="643177"/>
                  <a:pt x="172852" y="646011"/>
                  <a:pt x="172281" y="650087"/>
                </a:cubicBezTo>
                <a:cubicBezTo>
                  <a:pt x="172194" y="650605"/>
                  <a:pt x="172172" y="651126"/>
                  <a:pt x="172216" y="651648"/>
                </a:cubicBezTo>
                <a:cubicBezTo>
                  <a:pt x="172018" y="656184"/>
                  <a:pt x="175548" y="660017"/>
                  <a:pt x="180086" y="660208"/>
                </a:cubicBezTo>
                <a:cubicBezTo>
                  <a:pt x="180525" y="660227"/>
                  <a:pt x="180985" y="660210"/>
                  <a:pt x="181424" y="660155"/>
                </a:cubicBezTo>
                <a:cubicBezTo>
                  <a:pt x="212294" y="660238"/>
                  <a:pt x="243098" y="662304"/>
                  <a:pt x="273704" y="666338"/>
                </a:cubicBezTo>
                <a:cubicBezTo>
                  <a:pt x="281707" y="666776"/>
                  <a:pt x="287298" y="651802"/>
                  <a:pt x="276357" y="649982"/>
                </a:cubicBezTo>
                <a:close/>
                <a:moveTo>
                  <a:pt x="130208" y="741934"/>
                </a:moveTo>
                <a:cubicBezTo>
                  <a:pt x="61957" y="738031"/>
                  <a:pt x="20300" y="717948"/>
                  <a:pt x="16398" y="645597"/>
                </a:cubicBezTo>
                <a:cubicBezTo>
                  <a:pt x="15543" y="637288"/>
                  <a:pt x="6203" y="636827"/>
                  <a:pt x="1884" y="641344"/>
                </a:cubicBezTo>
                <a:cubicBezTo>
                  <a:pt x="458" y="642944"/>
                  <a:pt x="-221" y="645088"/>
                  <a:pt x="64" y="647219"/>
                </a:cubicBezTo>
                <a:cubicBezTo>
                  <a:pt x="4449" y="727441"/>
                  <a:pt x="50490" y="753597"/>
                  <a:pt x="126832" y="758114"/>
                </a:cubicBezTo>
                <a:cubicBezTo>
                  <a:pt x="132006" y="757772"/>
                  <a:pt x="136040" y="753532"/>
                  <a:pt x="136128" y="748357"/>
                </a:cubicBezTo>
                <a:cubicBezTo>
                  <a:pt x="136500" y="745170"/>
                  <a:pt x="134198" y="742289"/>
                  <a:pt x="131019" y="741925"/>
                </a:cubicBezTo>
                <a:cubicBezTo>
                  <a:pt x="130756" y="741894"/>
                  <a:pt x="130471" y="741883"/>
                  <a:pt x="130208" y="741890"/>
                </a:cubicBezTo>
                <a:close/>
                <a:moveTo>
                  <a:pt x="220647" y="115264"/>
                </a:moveTo>
                <a:cubicBezTo>
                  <a:pt x="228430" y="116373"/>
                  <a:pt x="236279" y="116871"/>
                  <a:pt x="244150" y="116755"/>
                </a:cubicBezTo>
                <a:cubicBezTo>
                  <a:pt x="254367" y="115330"/>
                  <a:pt x="254783" y="100136"/>
                  <a:pt x="243339" y="100355"/>
                </a:cubicBezTo>
                <a:cubicBezTo>
                  <a:pt x="236586" y="100322"/>
                  <a:pt x="229833" y="99831"/>
                  <a:pt x="223146" y="98886"/>
                </a:cubicBezTo>
                <a:cubicBezTo>
                  <a:pt x="215231" y="98382"/>
                  <a:pt x="209772" y="113247"/>
                  <a:pt x="220647" y="115220"/>
                </a:cubicBezTo>
                <a:close/>
                <a:moveTo>
                  <a:pt x="192649" y="116711"/>
                </a:moveTo>
                <a:cubicBezTo>
                  <a:pt x="203129" y="116492"/>
                  <a:pt x="202296" y="100180"/>
                  <a:pt x="191816" y="100311"/>
                </a:cubicBezTo>
                <a:cubicBezTo>
                  <a:pt x="181336" y="100443"/>
                  <a:pt x="182191" y="116799"/>
                  <a:pt x="192649" y="116667"/>
                </a:cubicBezTo>
                <a:close/>
                <a:moveTo>
                  <a:pt x="170418" y="202721"/>
                </a:moveTo>
                <a:cubicBezTo>
                  <a:pt x="168532" y="198417"/>
                  <a:pt x="163512" y="196459"/>
                  <a:pt x="159215" y="198347"/>
                </a:cubicBezTo>
                <a:cubicBezTo>
                  <a:pt x="158162" y="198808"/>
                  <a:pt x="157219" y="199474"/>
                  <a:pt x="156430" y="200309"/>
                </a:cubicBezTo>
                <a:cubicBezTo>
                  <a:pt x="141521" y="215621"/>
                  <a:pt x="130647" y="234395"/>
                  <a:pt x="124771" y="254945"/>
                </a:cubicBezTo>
                <a:cubicBezTo>
                  <a:pt x="123982" y="256918"/>
                  <a:pt x="124244" y="259153"/>
                  <a:pt x="125428" y="260909"/>
                </a:cubicBezTo>
                <a:cubicBezTo>
                  <a:pt x="129024" y="264507"/>
                  <a:pt x="134856" y="264511"/>
                  <a:pt x="138451" y="260915"/>
                </a:cubicBezTo>
                <a:cubicBezTo>
                  <a:pt x="139548" y="259828"/>
                  <a:pt x="140337" y="258484"/>
                  <a:pt x="140776" y="257006"/>
                </a:cubicBezTo>
                <a:cubicBezTo>
                  <a:pt x="146038" y="239443"/>
                  <a:pt x="155553" y="223457"/>
                  <a:pt x="168510" y="210482"/>
                </a:cubicBezTo>
                <a:cubicBezTo>
                  <a:pt x="170747" y="208571"/>
                  <a:pt x="171514" y="205451"/>
                  <a:pt x="170418" y="202721"/>
                </a:cubicBezTo>
                <a:close/>
                <a:moveTo>
                  <a:pt x="400823" y="36840"/>
                </a:moveTo>
                <a:cubicBezTo>
                  <a:pt x="377714" y="17568"/>
                  <a:pt x="345222" y="15113"/>
                  <a:pt x="313783" y="12723"/>
                </a:cubicBezTo>
                <a:cubicBezTo>
                  <a:pt x="306503" y="12175"/>
                  <a:pt x="299619" y="11649"/>
                  <a:pt x="292888" y="10925"/>
                </a:cubicBezTo>
                <a:cubicBezTo>
                  <a:pt x="287363" y="10223"/>
                  <a:pt x="283154" y="15310"/>
                  <a:pt x="282957" y="20199"/>
                </a:cubicBezTo>
                <a:cubicBezTo>
                  <a:pt x="282496" y="23571"/>
                  <a:pt x="284864" y="26676"/>
                  <a:pt x="288218" y="27138"/>
                </a:cubicBezTo>
                <a:cubicBezTo>
                  <a:pt x="288460" y="27169"/>
                  <a:pt x="288701" y="27189"/>
                  <a:pt x="288942" y="27193"/>
                </a:cubicBezTo>
                <a:cubicBezTo>
                  <a:pt x="295519" y="27917"/>
                  <a:pt x="302645" y="28355"/>
                  <a:pt x="310121" y="28837"/>
                </a:cubicBezTo>
                <a:cubicBezTo>
                  <a:pt x="335554" y="30460"/>
                  <a:pt x="364384" y="32301"/>
                  <a:pt x="384664" y="45982"/>
                </a:cubicBezTo>
                <a:cubicBezTo>
                  <a:pt x="414767" y="66197"/>
                  <a:pt x="420687" y="105749"/>
                  <a:pt x="425444" y="137517"/>
                </a:cubicBezTo>
                <a:cubicBezTo>
                  <a:pt x="425905" y="141696"/>
                  <a:pt x="429522" y="144799"/>
                  <a:pt x="433732" y="144599"/>
                </a:cubicBezTo>
                <a:cubicBezTo>
                  <a:pt x="438621" y="144599"/>
                  <a:pt x="442699" y="141157"/>
                  <a:pt x="441800" y="136114"/>
                </a:cubicBezTo>
                <a:cubicBezTo>
                  <a:pt x="436867" y="102964"/>
                  <a:pt x="430750" y="61746"/>
                  <a:pt x="400823" y="36774"/>
                </a:cubicBezTo>
                <a:close/>
                <a:moveTo>
                  <a:pt x="430838" y="1432"/>
                </a:moveTo>
                <a:cubicBezTo>
                  <a:pt x="423624" y="-4049"/>
                  <a:pt x="410448" y="7527"/>
                  <a:pt x="419239" y="13929"/>
                </a:cubicBezTo>
                <a:cubicBezTo>
                  <a:pt x="441844" y="29013"/>
                  <a:pt x="453354" y="53261"/>
                  <a:pt x="449934" y="78782"/>
                </a:cubicBezTo>
                <a:cubicBezTo>
                  <a:pt x="449210" y="83166"/>
                  <a:pt x="452192" y="87306"/>
                  <a:pt x="456577" y="88027"/>
                </a:cubicBezTo>
                <a:cubicBezTo>
                  <a:pt x="457147" y="88121"/>
                  <a:pt x="457717" y="88152"/>
                  <a:pt x="458309" y="88121"/>
                </a:cubicBezTo>
                <a:cubicBezTo>
                  <a:pt x="462168" y="88312"/>
                  <a:pt x="465500" y="85405"/>
                  <a:pt x="465829" y="81544"/>
                </a:cubicBezTo>
                <a:cubicBezTo>
                  <a:pt x="470104" y="49249"/>
                  <a:pt x="456599" y="18555"/>
                  <a:pt x="430838" y="1366"/>
                </a:cubicBezTo>
                <a:close/>
                <a:moveTo>
                  <a:pt x="348182" y="601748"/>
                </a:moveTo>
                <a:cubicBezTo>
                  <a:pt x="348182" y="599424"/>
                  <a:pt x="330642" y="163257"/>
                  <a:pt x="332001" y="161437"/>
                </a:cubicBezTo>
                <a:cubicBezTo>
                  <a:pt x="336080" y="156592"/>
                  <a:pt x="334633" y="147515"/>
                  <a:pt x="325928" y="147252"/>
                </a:cubicBezTo>
                <a:lnTo>
                  <a:pt x="99448" y="150606"/>
                </a:lnTo>
                <a:cubicBezTo>
                  <a:pt x="96861" y="150674"/>
                  <a:pt x="94449" y="151906"/>
                  <a:pt x="92871" y="153961"/>
                </a:cubicBezTo>
                <a:cubicBezTo>
                  <a:pt x="89823" y="155399"/>
                  <a:pt x="87784" y="158363"/>
                  <a:pt x="87543" y="161722"/>
                </a:cubicBezTo>
                <a:cubicBezTo>
                  <a:pt x="78072" y="307060"/>
                  <a:pt x="81799" y="452957"/>
                  <a:pt x="98637" y="597626"/>
                </a:cubicBezTo>
                <a:cubicBezTo>
                  <a:pt x="98922" y="599878"/>
                  <a:pt x="100040" y="601943"/>
                  <a:pt x="101750" y="603436"/>
                </a:cubicBezTo>
                <a:cubicBezTo>
                  <a:pt x="103087" y="606106"/>
                  <a:pt x="105916" y="607690"/>
                  <a:pt x="108897" y="607426"/>
                </a:cubicBezTo>
                <a:cubicBezTo>
                  <a:pt x="146608" y="606264"/>
                  <a:pt x="185283" y="609619"/>
                  <a:pt x="222357" y="612732"/>
                </a:cubicBezTo>
                <a:cubicBezTo>
                  <a:pt x="261975" y="616130"/>
                  <a:pt x="303631" y="619660"/>
                  <a:pt x="343687" y="617709"/>
                </a:cubicBezTo>
                <a:cubicBezTo>
                  <a:pt x="351997" y="617139"/>
                  <a:pt x="352983" y="607492"/>
                  <a:pt x="348796" y="603261"/>
                </a:cubicBezTo>
                <a:cubicBezTo>
                  <a:pt x="348401" y="602855"/>
                  <a:pt x="348182" y="602311"/>
                  <a:pt x="348182" y="601748"/>
                </a:cubicBezTo>
                <a:close/>
                <a:moveTo>
                  <a:pt x="331103" y="601068"/>
                </a:moveTo>
                <a:cubicBezTo>
                  <a:pt x="330686" y="601496"/>
                  <a:pt x="330138" y="601739"/>
                  <a:pt x="329546" y="601748"/>
                </a:cubicBezTo>
                <a:cubicBezTo>
                  <a:pt x="325928" y="601748"/>
                  <a:pt x="322267" y="601748"/>
                  <a:pt x="318584" y="601748"/>
                </a:cubicBezTo>
                <a:cubicBezTo>
                  <a:pt x="286004" y="601748"/>
                  <a:pt x="253051" y="598942"/>
                  <a:pt x="221173" y="596223"/>
                </a:cubicBezTo>
                <a:cubicBezTo>
                  <a:pt x="186861" y="593307"/>
                  <a:pt x="151321" y="590303"/>
                  <a:pt x="116418" y="590786"/>
                </a:cubicBezTo>
                <a:cubicBezTo>
                  <a:pt x="115300" y="590792"/>
                  <a:pt x="114356" y="589950"/>
                  <a:pt x="114225" y="588834"/>
                </a:cubicBezTo>
                <a:cubicBezTo>
                  <a:pt x="100325" y="450096"/>
                  <a:pt x="90919" y="303815"/>
                  <a:pt x="105455" y="166809"/>
                </a:cubicBezTo>
                <a:lnTo>
                  <a:pt x="312905" y="163761"/>
                </a:lnTo>
                <a:cubicBezTo>
                  <a:pt x="314111" y="163761"/>
                  <a:pt x="315098" y="164743"/>
                  <a:pt x="315098" y="165954"/>
                </a:cubicBezTo>
                <a:cubicBezTo>
                  <a:pt x="314396" y="168036"/>
                  <a:pt x="333076" y="599555"/>
                  <a:pt x="331103" y="601090"/>
                </a:cubicBezTo>
                <a:close/>
                <a:moveTo>
                  <a:pt x="179626" y="229030"/>
                </a:moveTo>
                <a:cubicBezTo>
                  <a:pt x="176447" y="229006"/>
                  <a:pt x="173509" y="230767"/>
                  <a:pt x="172040" y="233591"/>
                </a:cubicBezTo>
                <a:cubicBezTo>
                  <a:pt x="165550" y="245193"/>
                  <a:pt x="160508" y="257550"/>
                  <a:pt x="157022" y="270380"/>
                </a:cubicBezTo>
                <a:cubicBezTo>
                  <a:pt x="155443" y="275554"/>
                  <a:pt x="158951" y="279150"/>
                  <a:pt x="164082" y="279150"/>
                </a:cubicBezTo>
                <a:cubicBezTo>
                  <a:pt x="168225" y="279273"/>
                  <a:pt x="171908" y="276561"/>
                  <a:pt x="173027" y="272573"/>
                </a:cubicBezTo>
                <a:cubicBezTo>
                  <a:pt x="176206" y="261181"/>
                  <a:pt x="180788" y="250229"/>
                  <a:pt x="186664" y="239971"/>
                </a:cubicBezTo>
                <a:cubicBezTo>
                  <a:pt x="190084" y="234249"/>
                  <a:pt x="185524" y="229030"/>
                  <a:pt x="179626" y="229030"/>
                </a:cubicBezTo>
                <a:close/>
                <a:moveTo>
                  <a:pt x="394377" y="296383"/>
                </a:moveTo>
                <a:cubicBezTo>
                  <a:pt x="392338" y="296383"/>
                  <a:pt x="389531" y="297720"/>
                  <a:pt x="389203" y="294607"/>
                </a:cubicBezTo>
                <a:lnTo>
                  <a:pt x="388830" y="271564"/>
                </a:lnTo>
                <a:cubicBezTo>
                  <a:pt x="388786" y="270575"/>
                  <a:pt x="389400" y="269676"/>
                  <a:pt x="390343" y="269372"/>
                </a:cubicBezTo>
                <a:cubicBezTo>
                  <a:pt x="393018" y="268519"/>
                  <a:pt x="394860" y="266050"/>
                  <a:pt x="394925" y="263233"/>
                </a:cubicBezTo>
                <a:lnTo>
                  <a:pt x="401196" y="192592"/>
                </a:lnTo>
                <a:cubicBezTo>
                  <a:pt x="401700" y="187933"/>
                  <a:pt x="398345" y="183743"/>
                  <a:pt x="393697" y="183230"/>
                </a:cubicBezTo>
                <a:cubicBezTo>
                  <a:pt x="393259" y="183184"/>
                  <a:pt x="392842" y="183169"/>
                  <a:pt x="392426" y="183186"/>
                </a:cubicBezTo>
                <a:cubicBezTo>
                  <a:pt x="391483" y="183230"/>
                  <a:pt x="390519" y="183355"/>
                  <a:pt x="389597" y="183559"/>
                </a:cubicBezTo>
                <a:cubicBezTo>
                  <a:pt x="388391" y="183559"/>
                  <a:pt x="387405" y="182577"/>
                  <a:pt x="387405" y="181367"/>
                </a:cubicBezTo>
                <a:cubicBezTo>
                  <a:pt x="387405" y="174789"/>
                  <a:pt x="387230" y="168212"/>
                  <a:pt x="387164" y="162270"/>
                </a:cubicBezTo>
                <a:cubicBezTo>
                  <a:pt x="380587" y="59334"/>
                  <a:pt x="361337" y="59334"/>
                  <a:pt x="304004" y="59334"/>
                </a:cubicBezTo>
                <a:cubicBezTo>
                  <a:pt x="284272" y="59334"/>
                  <a:pt x="266732" y="59466"/>
                  <a:pt x="242615" y="57580"/>
                </a:cubicBezTo>
                <a:cubicBezTo>
                  <a:pt x="212820" y="59641"/>
                  <a:pt x="179823" y="55607"/>
                  <a:pt x="148735" y="55914"/>
                </a:cubicBezTo>
                <a:cubicBezTo>
                  <a:pt x="100851" y="55914"/>
                  <a:pt x="45360" y="62338"/>
                  <a:pt x="41173" y="112392"/>
                </a:cubicBezTo>
                <a:cubicBezTo>
                  <a:pt x="30736" y="229030"/>
                  <a:pt x="37380" y="348651"/>
                  <a:pt x="43825" y="464325"/>
                </a:cubicBezTo>
                <a:cubicBezTo>
                  <a:pt x="47508" y="530493"/>
                  <a:pt x="51323" y="598920"/>
                  <a:pt x="51893" y="666031"/>
                </a:cubicBezTo>
                <a:cubicBezTo>
                  <a:pt x="52113" y="709880"/>
                  <a:pt x="106924" y="714265"/>
                  <a:pt x="146893" y="714111"/>
                </a:cubicBezTo>
                <a:cubicBezTo>
                  <a:pt x="147156" y="714111"/>
                  <a:pt x="294664" y="716457"/>
                  <a:pt x="294905" y="716523"/>
                </a:cubicBezTo>
                <a:cubicBezTo>
                  <a:pt x="304552" y="717900"/>
                  <a:pt x="314287" y="718632"/>
                  <a:pt x="324021" y="718715"/>
                </a:cubicBezTo>
                <a:cubicBezTo>
                  <a:pt x="408233" y="720184"/>
                  <a:pt x="395078" y="644172"/>
                  <a:pt x="394574" y="567567"/>
                </a:cubicBezTo>
                <a:lnTo>
                  <a:pt x="394574" y="567765"/>
                </a:lnTo>
                <a:cubicBezTo>
                  <a:pt x="394224" y="563095"/>
                  <a:pt x="392228" y="460335"/>
                  <a:pt x="390913" y="387501"/>
                </a:cubicBezTo>
                <a:cubicBezTo>
                  <a:pt x="390913" y="386348"/>
                  <a:pt x="391812" y="385390"/>
                  <a:pt x="392952" y="385309"/>
                </a:cubicBezTo>
                <a:cubicBezTo>
                  <a:pt x="397907" y="385089"/>
                  <a:pt x="401963" y="381290"/>
                  <a:pt x="402489" y="376364"/>
                </a:cubicBezTo>
                <a:cubicBezTo>
                  <a:pt x="404112" y="352084"/>
                  <a:pt x="403958" y="327719"/>
                  <a:pt x="402029" y="303464"/>
                </a:cubicBezTo>
                <a:cubicBezTo>
                  <a:pt x="402029" y="299492"/>
                  <a:pt x="398806" y="296275"/>
                  <a:pt x="394838" y="296280"/>
                </a:cubicBezTo>
                <a:cubicBezTo>
                  <a:pt x="394684" y="296280"/>
                  <a:pt x="394530" y="296286"/>
                  <a:pt x="394377" y="296295"/>
                </a:cubicBezTo>
                <a:close/>
                <a:moveTo>
                  <a:pt x="368243" y="681751"/>
                </a:moveTo>
                <a:cubicBezTo>
                  <a:pt x="347349" y="711283"/>
                  <a:pt x="310450" y="699838"/>
                  <a:pt x="281575" y="699838"/>
                </a:cubicBezTo>
                <a:cubicBezTo>
                  <a:pt x="256406" y="699531"/>
                  <a:pt x="160617" y="697361"/>
                  <a:pt x="137180" y="698545"/>
                </a:cubicBezTo>
                <a:cubicBezTo>
                  <a:pt x="109358" y="698545"/>
                  <a:pt x="75572" y="694927"/>
                  <a:pt x="66583" y="666864"/>
                </a:cubicBezTo>
                <a:cubicBezTo>
                  <a:pt x="65114" y="606396"/>
                  <a:pt x="61803" y="544613"/>
                  <a:pt x="58602" y="484890"/>
                </a:cubicBezTo>
                <a:cubicBezTo>
                  <a:pt x="52025" y="363845"/>
                  <a:pt x="45448" y="238677"/>
                  <a:pt x="53582" y="116294"/>
                </a:cubicBezTo>
                <a:cubicBezTo>
                  <a:pt x="57375" y="72950"/>
                  <a:pt x="105543" y="74353"/>
                  <a:pt x="134352" y="74177"/>
                </a:cubicBezTo>
                <a:cubicBezTo>
                  <a:pt x="174868" y="72708"/>
                  <a:pt x="217139" y="73344"/>
                  <a:pt x="258598" y="74177"/>
                </a:cubicBezTo>
                <a:cubicBezTo>
                  <a:pt x="284908" y="74616"/>
                  <a:pt x="312226" y="75076"/>
                  <a:pt x="338601" y="78365"/>
                </a:cubicBezTo>
                <a:cubicBezTo>
                  <a:pt x="357916" y="80755"/>
                  <a:pt x="363398" y="91980"/>
                  <a:pt x="365985" y="109366"/>
                </a:cubicBezTo>
                <a:cubicBezTo>
                  <a:pt x="382055" y="268012"/>
                  <a:pt x="383502" y="658467"/>
                  <a:pt x="368243" y="6817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50"/>
          <p:cNvSpPr/>
          <p:nvPr/>
        </p:nvSpPr>
        <p:spPr>
          <a:xfrm>
            <a:off x="4323448" y="2885853"/>
            <a:ext cx="1424465" cy="1366506"/>
          </a:xfrm>
          <a:custGeom>
            <a:avLst/>
            <a:gdLst/>
            <a:ahLst/>
            <a:cxnLst/>
            <a:rect l="l" t="t" r="r" b="b"/>
            <a:pathLst>
              <a:path w="675102" h="647633" extrusionOk="0">
                <a:moveTo>
                  <a:pt x="468951" y="270023"/>
                </a:moveTo>
                <a:cubicBezTo>
                  <a:pt x="465180" y="243253"/>
                  <a:pt x="458669" y="222841"/>
                  <a:pt x="439134" y="210169"/>
                </a:cubicBezTo>
                <a:cubicBezTo>
                  <a:pt x="413175" y="193331"/>
                  <a:pt x="381823" y="189779"/>
                  <a:pt x="360206" y="189779"/>
                </a:cubicBezTo>
                <a:cubicBezTo>
                  <a:pt x="357553" y="189527"/>
                  <a:pt x="354944" y="190746"/>
                  <a:pt x="353453" y="192958"/>
                </a:cubicBezTo>
                <a:cubicBezTo>
                  <a:pt x="353080" y="193517"/>
                  <a:pt x="352488" y="193879"/>
                  <a:pt x="351831" y="193945"/>
                </a:cubicBezTo>
                <a:cubicBezTo>
                  <a:pt x="307609" y="197891"/>
                  <a:pt x="280861" y="218325"/>
                  <a:pt x="268517" y="259718"/>
                </a:cubicBezTo>
                <a:cubicBezTo>
                  <a:pt x="258191" y="296639"/>
                  <a:pt x="263606" y="360571"/>
                  <a:pt x="300637" y="384469"/>
                </a:cubicBezTo>
                <a:cubicBezTo>
                  <a:pt x="321597" y="397777"/>
                  <a:pt x="347402" y="399290"/>
                  <a:pt x="370795" y="399685"/>
                </a:cubicBezTo>
                <a:cubicBezTo>
                  <a:pt x="448825" y="402206"/>
                  <a:pt x="478664" y="335818"/>
                  <a:pt x="468951" y="270023"/>
                </a:cubicBezTo>
                <a:close/>
                <a:moveTo>
                  <a:pt x="371343" y="383373"/>
                </a:moveTo>
                <a:cubicBezTo>
                  <a:pt x="347687" y="383175"/>
                  <a:pt x="322495" y="381312"/>
                  <a:pt x="305965" y="367697"/>
                </a:cubicBezTo>
                <a:cubicBezTo>
                  <a:pt x="286627" y="351845"/>
                  <a:pt x="282462" y="321852"/>
                  <a:pt x="280992" y="300673"/>
                </a:cubicBezTo>
                <a:cubicBezTo>
                  <a:pt x="279633" y="280941"/>
                  <a:pt x="281826" y="253163"/>
                  <a:pt x="299935" y="232707"/>
                </a:cubicBezTo>
                <a:cubicBezTo>
                  <a:pt x="317036" y="213414"/>
                  <a:pt x="342293" y="210541"/>
                  <a:pt x="366674" y="209248"/>
                </a:cubicBezTo>
                <a:cubicBezTo>
                  <a:pt x="368515" y="209198"/>
                  <a:pt x="370269" y="208481"/>
                  <a:pt x="371607" y="207231"/>
                </a:cubicBezTo>
                <a:cubicBezTo>
                  <a:pt x="372045" y="206801"/>
                  <a:pt x="372659" y="206578"/>
                  <a:pt x="373273" y="206617"/>
                </a:cubicBezTo>
                <a:cubicBezTo>
                  <a:pt x="388730" y="207735"/>
                  <a:pt x="417385" y="212054"/>
                  <a:pt x="435560" y="228542"/>
                </a:cubicBezTo>
                <a:cubicBezTo>
                  <a:pt x="451675" y="243099"/>
                  <a:pt x="454152" y="271382"/>
                  <a:pt x="454525" y="294315"/>
                </a:cubicBezTo>
                <a:cubicBezTo>
                  <a:pt x="454832" y="347833"/>
                  <a:pt x="427339" y="384381"/>
                  <a:pt x="371343" y="383373"/>
                </a:cubicBezTo>
                <a:close/>
                <a:moveTo>
                  <a:pt x="96146" y="584224"/>
                </a:moveTo>
                <a:cubicBezTo>
                  <a:pt x="51486" y="546472"/>
                  <a:pt x="22787" y="493202"/>
                  <a:pt x="15815" y="435137"/>
                </a:cubicBezTo>
                <a:cubicBezTo>
                  <a:pt x="15859" y="431977"/>
                  <a:pt x="13316" y="429384"/>
                  <a:pt x="10158" y="429342"/>
                </a:cubicBezTo>
                <a:cubicBezTo>
                  <a:pt x="10049" y="429342"/>
                  <a:pt x="9939" y="429344"/>
                  <a:pt x="9830" y="429348"/>
                </a:cubicBezTo>
                <a:cubicBezTo>
                  <a:pt x="6935" y="429427"/>
                  <a:pt x="4195" y="430706"/>
                  <a:pt x="2266" y="432878"/>
                </a:cubicBezTo>
                <a:cubicBezTo>
                  <a:pt x="534" y="434784"/>
                  <a:pt x="-256" y="437347"/>
                  <a:pt x="73" y="439894"/>
                </a:cubicBezTo>
                <a:cubicBezTo>
                  <a:pt x="7221" y="500470"/>
                  <a:pt x="37038" y="556092"/>
                  <a:pt x="83540" y="595559"/>
                </a:cubicBezTo>
                <a:cubicBezTo>
                  <a:pt x="89964" y="601917"/>
                  <a:pt x="104171" y="591722"/>
                  <a:pt x="96146" y="584224"/>
                </a:cubicBezTo>
                <a:close/>
                <a:moveTo>
                  <a:pt x="381692" y="624367"/>
                </a:moveTo>
                <a:cubicBezTo>
                  <a:pt x="216381" y="661639"/>
                  <a:pt x="57208" y="537086"/>
                  <a:pt x="57603" y="366403"/>
                </a:cubicBezTo>
                <a:cubicBezTo>
                  <a:pt x="57844" y="362233"/>
                  <a:pt x="54643" y="358659"/>
                  <a:pt x="50478" y="358423"/>
                </a:cubicBezTo>
                <a:cubicBezTo>
                  <a:pt x="50192" y="358407"/>
                  <a:pt x="49908" y="358407"/>
                  <a:pt x="49622" y="358423"/>
                </a:cubicBezTo>
                <a:cubicBezTo>
                  <a:pt x="45391" y="358166"/>
                  <a:pt x="41752" y="361387"/>
                  <a:pt x="41488" y="365618"/>
                </a:cubicBezTo>
                <a:cubicBezTo>
                  <a:pt x="41488" y="365857"/>
                  <a:pt x="41488" y="366098"/>
                  <a:pt x="41488" y="366337"/>
                </a:cubicBezTo>
                <a:cubicBezTo>
                  <a:pt x="41291" y="546119"/>
                  <a:pt x="206975" y="680165"/>
                  <a:pt x="382788" y="640701"/>
                </a:cubicBezTo>
                <a:cubicBezTo>
                  <a:pt x="392106" y="638728"/>
                  <a:pt x="390549" y="624609"/>
                  <a:pt x="381692" y="624367"/>
                </a:cubicBezTo>
                <a:close/>
                <a:moveTo>
                  <a:pt x="664343" y="242639"/>
                </a:moveTo>
                <a:cubicBezTo>
                  <a:pt x="655135" y="238693"/>
                  <a:pt x="645313" y="240863"/>
                  <a:pt x="635841" y="240556"/>
                </a:cubicBezTo>
                <a:lnTo>
                  <a:pt x="602779" y="239920"/>
                </a:lnTo>
                <a:cubicBezTo>
                  <a:pt x="601573" y="239920"/>
                  <a:pt x="600587" y="238938"/>
                  <a:pt x="600587" y="237728"/>
                </a:cubicBezTo>
                <a:cubicBezTo>
                  <a:pt x="600477" y="215176"/>
                  <a:pt x="593943" y="193125"/>
                  <a:pt x="581753" y="174147"/>
                </a:cubicBezTo>
                <a:cubicBezTo>
                  <a:pt x="581249" y="173368"/>
                  <a:pt x="581293" y="172358"/>
                  <a:pt x="581863" y="171625"/>
                </a:cubicBezTo>
                <a:lnTo>
                  <a:pt x="598022" y="150841"/>
                </a:lnTo>
                <a:cubicBezTo>
                  <a:pt x="621196" y="125211"/>
                  <a:pt x="612207" y="113766"/>
                  <a:pt x="587059" y="93574"/>
                </a:cubicBezTo>
                <a:cubicBezTo>
                  <a:pt x="572414" y="81976"/>
                  <a:pt x="552923" y="63077"/>
                  <a:pt x="534615" y="62134"/>
                </a:cubicBezTo>
                <a:cubicBezTo>
                  <a:pt x="521220" y="62134"/>
                  <a:pt x="509950" y="79455"/>
                  <a:pt x="501728" y="92105"/>
                </a:cubicBezTo>
                <a:cubicBezTo>
                  <a:pt x="500435" y="93749"/>
                  <a:pt x="498967" y="98069"/>
                  <a:pt x="496269" y="95986"/>
                </a:cubicBezTo>
                <a:cubicBezTo>
                  <a:pt x="479717" y="82123"/>
                  <a:pt x="460225" y="72217"/>
                  <a:pt x="439265" y="67023"/>
                </a:cubicBezTo>
                <a:cubicBezTo>
                  <a:pt x="438257" y="66776"/>
                  <a:pt x="437578" y="65864"/>
                  <a:pt x="437599" y="64831"/>
                </a:cubicBezTo>
                <a:cubicBezTo>
                  <a:pt x="437599" y="62222"/>
                  <a:pt x="437599" y="59503"/>
                  <a:pt x="437599" y="56741"/>
                </a:cubicBezTo>
                <a:cubicBezTo>
                  <a:pt x="437599" y="41394"/>
                  <a:pt x="437819" y="24073"/>
                  <a:pt x="431373" y="11993"/>
                </a:cubicBezTo>
                <a:cubicBezTo>
                  <a:pt x="426988" y="3683"/>
                  <a:pt x="418788" y="0"/>
                  <a:pt x="404888" y="0"/>
                </a:cubicBezTo>
                <a:cubicBezTo>
                  <a:pt x="384257" y="1118"/>
                  <a:pt x="363231" y="2324"/>
                  <a:pt x="342929" y="3442"/>
                </a:cubicBezTo>
                <a:cubicBezTo>
                  <a:pt x="335913" y="3881"/>
                  <a:pt x="327078" y="3113"/>
                  <a:pt x="322101" y="7827"/>
                </a:cubicBezTo>
                <a:cubicBezTo>
                  <a:pt x="310064" y="18943"/>
                  <a:pt x="313923" y="51676"/>
                  <a:pt x="315195" y="62441"/>
                </a:cubicBezTo>
                <a:cubicBezTo>
                  <a:pt x="315326" y="63581"/>
                  <a:pt x="314559" y="64631"/>
                  <a:pt x="313441" y="64853"/>
                </a:cubicBezTo>
                <a:cubicBezTo>
                  <a:pt x="290836" y="69238"/>
                  <a:pt x="270885" y="81143"/>
                  <a:pt x="252710" y="93355"/>
                </a:cubicBezTo>
                <a:cubicBezTo>
                  <a:pt x="251854" y="93936"/>
                  <a:pt x="250692" y="93826"/>
                  <a:pt x="249947" y="93092"/>
                </a:cubicBezTo>
                <a:cubicBezTo>
                  <a:pt x="242975" y="85929"/>
                  <a:pt x="236507" y="78304"/>
                  <a:pt x="230566" y="70268"/>
                </a:cubicBezTo>
                <a:cubicBezTo>
                  <a:pt x="216205" y="47686"/>
                  <a:pt x="177245" y="71715"/>
                  <a:pt x="163696" y="84081"/>
                </a:cubicBezTo>
                <a:cubicBezTo>
                  <a:pt x="150147" y="96446"/>
                  <a:pt x="136093" y="114271"/>
                  <a:pt x="137540" y="128675"/>
                </a:cubicBezTo>
                <a:cubicBezTo>
                  <a:pt x="138439" y="137445"/>
                  <a:pt x="146178" y="145162"/>
                  <a:pt x="151572" y="152222"/>
                </a:cubicBezTo>
                <a:cubicBezTo>
                  <a:pt x="156066" y="158120"/>
                  <a:pt x="161131" y="164368"/>
                  <a:pt x="167094" y="171340"/>
                </a:cubicBezTo>
                <a:cubicBezTo>
                  <a:pt x="167862" y="172241"/>
                  <a:pt x="167774" y="173592"/>
                  <a:pt x="166897" y="174388"/>
                </a:cubicBezTo>
                <a:cubicBezTo>
                  <a:pt x="147844" y="191555"/>
                  <a:pt x="142451" y="216615"/>
                  <a:pt x="139886" y="236544"/>
                </a:cubicBezTo>
                <a:cubicBezTo>
                  <a:pt x="139733" y="237642"/>
                  <a:pt x="138812" y="238460"/>
                  <a:pt x="137694" y="238451"/>
                </a:cubicBezTo>
                <a:cubicBezTo>
                  <a:pt x="129077" y="238326"/>
                  <a:pt x="120461" y="238642"/>
                  <a:pt x="111866" y="239394"/>
                </a:cubicBezTo>
                <a:cubicBezTo>
                  <a:pt x="103359" y="239964"/>
                  <a:pt x="92748" y="240688"/>
                  <a:pt x="86631" y="245599"/>
                </a:cubicBezTo>
                <a:cubicBezTo>
                  <a:pt x="73147" y="256561"/>
                  <a:pt x="73213" y="284274"/>
                  <a:pt x="72863" y="301046"/>
                </a:cubicBezTo>
                <a:cubicBezTo>
                  <a:pt x="72555" y="316525"/>
                  <a:pt x="72073" y="339896"/>
                  <a:pt x="86631" y="348666"/>
                </a:cubicBezTo>
                <a:cubicBezTo>
                  <a:pt x="95555" y="354060"/>
                  <a:pt x="107525" y="356559"/>
                  <a:pt x="124341" y="356559"/>
                </a:cubicBezTo>
                <a:cubicBezTo>
                  <a:pt x="129801" y="356559"/>
                  <a:pt x="135304" y="356296"/>
                  <a:pt x="139338" y="356077"/>
                </a:cubicBezTo>
                <a:cubicBezTo>
                  <a:pt x="140500" y="356011"/>
                  <a:pt x="141509" y="356855"/>
                  <a:pt x="141640" y="358006"/>
                </a:cubicBezTo>
                <a:cubicBezTo>
                  <a:pt x="143898" y="378758"/>
                  <a:pt x="151659" y="398529"/>
                  <a:pt x="164134" y="415273"/>
                </a:cubicBezTo>
                <a:cubicBezTo>
                  <a:pt x="164814" y="416194"/>
                  <a:pt x="164682" y="417483"/>
                  <a:pt x="163806" y="418233"/>
                </a:cubicBezTo>
                <a:cubicBezTo>
                  <a:pt x="150497" y="429721"/>
                  <a:pt x="139382" y="446296"/>
                  <a:pt x="135457" y="460459"/>
                </a:cubicBezTo>
                <a:cubicBezTo>
                  <a:pt x="130327" y="478964"/>
                  <a:pt x="149160" y="495539"/>
                  <a:pt x="162907" y="507663"/>
                </a:cubicBezTo>
                <a:cubicBezTo>
                  <a:pt x="179109" y="522002"/>
                  <a:pt x="196824" y="536757"/>
                  <a:pt x="216973" y="533315"/>
                </a:cubicBezTo>
                <a:cubicBezTo>
                  <a:pt x="231377" y="530728"/>
                  <a:pt x="236441" y="520752"/>
                  <a:pt x="242318" y="509198"/>
                </a:cubicBezTo>
                <a:cubicBezTo>
                  <a:pt x="243545" y="506742"/>
                  <a:pt x="244817" y="504221"/>
                  <a:pt x="246220" y="501765"/>
                </a:cubicBezTo>
                <a:cubicBezTo>
                  <a:pt x="246812" y="500709"/>
                  <a:pt x="248149" y="500329"/>
                  <a:pt x="249202" y="500919"/>
                </a:cubicBezTo>
                <a:cubicBezTo>
                  <a:pt x="249311" y="500974"/>
                  <a:pt x="249399" y="501037"/>
                  <a:pt x="249487" y="501108"/>
                </a:cubicBezTo>
                <a:cubicBezTo>
                  <a:pt x="267903" y="515650"/>
                  <a:pt x="289017" y="526398"/>
                  <a:pt x="311621" y="532723"/>
                </a:cubicBezTo>
                <a:cubicBezTo>
                  <a:pt x="312608" y="532997"/>
                  <a:pt x="313265" y="533902"/>
                  <a:pt x="313221" y="534915"/>
                </a:cubicBezTo>
                <a:cubicBezTo>
                  <a:pt x="313375" y="548969"/>
                  <a:pt x="313857" y="559471"/>
                  <a:pt x="314866" y="570280"/>
                </a:cubicBezTo>
                <a:cubicBezTo>
                  <a:pt x="314581" y="597992"/>
                  <a:pt x="338786" y="600601"/>
                  <a:pt x="363911" y="600689"/>
                </a:cubicBezTo>
                <a:cubicBezTo>
                  <a:pt x="384498" y="600470"/>
                  <a:pt x="409119" y="602136"/>
                  <a:pt x="420345" y="584377"/>
                </a:cubicBezTo>
                <a:cubicBezTo>
                  <a:pt x="429729" y="570017"/>
                  <a:pt x="427580" y="551227"/>
                  <a:pt x="425870" y="536143"/>
                </a:cubicBezTo>
                <a:cubicBezTo>
                  <a:pt x="425716" y="534942"/>
                  <a:pt x="426572" y="533850"/>
                  <a:pt x="427777" y="533703"/>
                </a:cubicBezTo>
                <a:cubicBezTo>
                  <a:pt x="427887" y="533692"/>
                  <a:pt x="427975" y="533688"/>
                  <a:pt x="428062" y="533688"/>
                </a:cubicBezTo>
                <a:cubicBezTo>
                  <a:pt x="454130" y="533247"/>
                  <a:pt x="478905" y="522304"/>
                  <a:pt x="496774" y="503344"/>
                </a:cubicBezTo>
                <a:cubicBezTo>
                  <a:pt x="497607" y="502467"/>
                  <a:pt x="498988" y="502430"/>
                  <a:pt x="499865" y="503265"/>
                </a:cubicBezTo>
                <a:cubicBezTo>
                  <a:pt x="499909" y="503291"/>
                  <a:pt x="499931" y="503318"/>
                  <a:pt x="499953" y="503344"/>
                </a:cubicBezTo>
                <a:lnTo>
                  <a:pt x="501268" y="504703"/>
                </a:lnTo>
                <a:cubicBezTo>
                  <a:pt x="539395" y="546009"/>
                  <a:pt x="559324" y="545132"/>
                  <a:pt x="594952" y="502511"/>
                </a:cubicBezTo>
                <a:cubicBezTo>
                  <a:pt x="607010" y="488589"/>
                  <a:pt x="622160" y="472518"/>
                  <a:pt x="612491" y="454452"/>
                </a:cubicBezTo>
                <a:cubicBezTo>
                  <a:pt x="606594" y="443490"/>
                  <a:pt x="593856" y="433690"/>
                  <a:pt x="573553" y="424679"/>
                </a:cubicBezTo>
                <a:cubicBezTo>
                  <a:pt x="572435" y="424190"/>
                  <a:pt x="571953" y="422894"/>
                  <a:pt x="572435" y="421787"/>
                </a:cubicBezTo>
                <a:cubicBezTo>
                  <a:pt x="572523" y="421596"/>
                  <a:pt x="572633" y="421418"/>
                  <a:pt x="572764" y="421258"/>
                </a:cubicBezTo>
                <a:cubicBezTo>
                  <a:pt x="589054" y="402155"/>
                  <a:pt x="599140" y="378551"/>
                  <a:pt x="601705" y="353577"/>
                </a:cubicBezTo>
                <a:cubicBezTo>
                  <a:pt x="601814" y="352453"/>
                  <a:pt x="602757" y="351597"/>
                  <a:pt x="603897" y="351604"/>
                </a:cubicBezTo>
                <a:cubicBezTo>
                  <a:pt x="613785" y="351604"/>
                  <a:pt x="625230" y="351604"/>
                  <a:pt x="634197" y="351451"/>
                </a:cubicBezTo>
                <a:cubicBezTo>
                  <a:pt x="643669" y="351253"/>
                  <a:pt x="654609" y="352306"/>
                  <a:pt x="661625" y="345728"/>
                </a:cubicBezTo>
                <a:cubicBezTo>
                  <a:pt x="673858" y="333933"/>
                  <a:pt x="673551" y="307865"/>
                  <a:pt x="674275" y="290632"/>
                </a:cubicBezTo>
                <a:cubicBezTo>
                  <a:pt x="674998" y="275043"/>
                  <a:pt x="678178" y="249786"/>
                  <a:pt x="664343" y="242639"/>
                </a:cubicBezTo>
                <a:close/>
                <a:moveTo>
                  <a:pt x="658051" y="289711"/>
                </a:moveTo>
                <a:cubicBezTo>
                  <a:pt x="657722" y="299428"/>
                  <a:pt x="656692" y="309105"/>
                  <a:pt x="654960" y="318673"/>
                </a:cubicBezTo>
                <a:cubicBezTo>
                  <a:pt x="653797" y="326106"/>
                  <a:pt x="652767" y="332508"/>
                  <a:pt x="643011" y="334525"/>
                </a:cubicBezTo>
                <a:cubicBezTo>
                  <a:pt x="636674" y="335704"/>
                  <a:pt x="630229" y="336248"/>
                  <a:pt x="623783" y="336147"/>
                </a:cubicBezTo>
                <a:cubicBezTo>
                  <a:pt x="616394" y="336147"/>
                  <a:pt x="608940" y="335665"/>
                  <a:pt x="601617" y="335292"/>
                </a:cubicBezTo>
                <a:cubicBezTo>
                  <a:pt x="601135" y="335268"/>
                  <a:pt x="600674" y="335082"/>
                  <a:pt x="600302" y="334766"/>
                </a:cubicBezTo>
                <a:cubicBezTo>
                  <a:pt x="597298" y="332747"/>
                  <a:pt x="593373" y="332747"/>
                  <a:pt x="590370" y="334766"/>
                </a:cubicBezTo>
                <a:cubicBezTo>
                  <a:pt x="590085" y="334926"/>
                  <a:pt x="589778" y="335031"/>
                  <a:pt x="589471" y="335073"/>
                </a:cubicBezTo>
                <a:cubicBezTo>
                  <a:pt x="586950" y="335301"/>
                  <a:pt x="584779" y="336956"/>
                  <a:pt x="583902" y="339326"/>
                </a:cubicBezTo>
                <a:cubicBezTo>
                  <a:pt x="582718" y="342440"/>
                  <a:pt x="583244" y="345948"/>
                  <a:pt x="585283" y="348579"/>
                </a:cubicBezTo>
                <a:cubicBezTo>
                  <a:pt x="585612" y="375107"/>
                  <a:pt x="572128" y="400803"/>
                  <a:pt x="553756" y="418737"/>
                </a:cubicBezTo>
                <a:cubicBezTo>
                  <a:pt x="549590" y="420710"/>
                  <a:pt x="545841" y="426652"/>
                  <a:pt x="548384" y="431059"/>
                </a:cubicBezTo>
                <a:cubicBezTo>
                  <a:pt x="549480" y="434303"/>
                  <a:pt x="551958" y="436934"/>
                  <a:pt x="554721" y="436869"/>
                </a:cubicBezTo>
                <a:cubicBezTo>
                  <a:pt x="555948" y="437000"/>
                  <a:pt x="557242" y="435882"/>
                  <a:pt x="558491" y="436430"/>
                </a:cubicBezTo>
                <a:cubicBezTo>
                  <a:pt x="568204" y="440377"/>
                  <a:pt x="580614" y="445989"/>
                  <a:pt x="590304" y="454343"/>
                </a:cubicBezTo>
                <a:cubicBezTo>
                  <a:pt x="605849" y="466445"/>
                  <a:pt x="592957" y="481354"/>
                  <a:pt x="583157" y="491855"/>
                </a:cubicBezTo>
                <a:cubicBezTo>
                  <a:pt x="572589" y="502818"/>
                  <a:pt x="559434" y="522791"/>
                  <a:pt x="542289" y="516477"/>
                </a:cubicBezTo>
                <a:cubicBezTo>
                  <a:pt x="528433" y="510754"/>
                  <a:pt x="516265" y="495166"/>
                  <a:pt x="505193" y="484226"/>
                </a:cubicBezTo>
                <a:cubicBezTo>
                  <a:pt x="503768" y="482851"/>
                  <a:pt x="501860" y="482068"/>
                  <a:pt x="499887" y="482033"/>
                </a:cubicBezTo>
                <a:cubicBezTo>
                  <a:pt x="496861" y="480865"/>
                  <a:pt x="493441" y="482005"/>
                  <a:pt x="491709" y="484752"/>
                </a:cubicBezTo>
                <a:cubicBezTo>
                  <a:pt x="476647" y="505021"/>
                  <a:pt x="452946" y="517025"/>
                  <a:pt x="427690" y="517156"/>
                </a:cubicBezTo>
                <a:cubicBezTo>
                  <a:pt x="423853" y="517376"/>
                  <a:pt x="419841" y="516148"/>
                  <a:pt x="416114" y="517310"/>
                </a:cubicBezTo>
                <a:cubicBezTo>
                  <a:pt x="405524" y="518647"/>
                  <a:pt x="408681" y="528272"/>
                  <a:pt x="409536" y="536275"/>
                </a:cubicBezTo>
                <a:cubicBezTo>
                  <a:pt x="410895" y="546667"/>
                  <a:pt x="412321" y="557454"/>
                  <a:pt x="410281" y="567276"/>
                </a:cubicBezTo>
                <a:cubicBezTo>
                  <a:pt x="404844" y="588367"/>
                  <a:pt x="380925" y="583697"/>
                  <a:pt x="368625" y="583851"/>
                </a:cubicBezTo>
                <a:cubicBezTo>
                  <a:pt x="360907" y="583680"/>
                  <a:pt x="353190" y="582948"/>
                  <a:pt x="345582" y="581658"/>
                </a:cubicBezTo>
                <a:cubicBezTo>
                  <a:pt x="337799" y="580409"/>
                  <a:pt x="333501" y="579707"/>
                  <a:pt x="331331" y="569556"/>
                </a:cubicBezTo>
                <a:cubicBezTo>
                  <a:pt x="328371" y="555722"/>
                  <a:pt x="329512" y="540046"/>
                  <a:pt x="329512" y="525707"/>
                </a:cubicBezTo>
                <a:cubicBezTo>
                  <a:pt x="329512" y="525707"/>
                  <a:pt x="329512" y="524896"/>
                  <a:pt x="329512" y="524896"/>
                </a:cubicBezTo>
                <a:cubicBezTo>
                  <a:pt x="329512" y="522328"/>
                  <a:pt x="327911" y="520035"/>
                  <a:pt x="325499" y="519152"/>
                </a:cubicBezTo>
                <a:cubicBezTo>
                  <a:pt x="298970" y="512986"/>
                  <a:pt x="274371" y="500389"/>
                  <a:pt x="253850" y="482472"/>
                </a:cubicBezTo>
                <a:cubicBezTo>
                  <a:pt x="252184" y="480895"/>
                  <a:pt x="249859" y="480255"/>
                  <a:pt x="247623" y="480762"/>
                </a:cubicBezTo>
                <a:cubicBezTo>
                  <a:pt x="244247" y="480301"/>
                  <a:pt x="241638" y="480367"/>
                  <a:pt x="239270" y="483700"/>
                </a:cubicBezTo>
                <a:cubicBezTo>
                  <a:pt x="233109" y="492097"/>
                  <a:pt x="230500" y="504901"/>
                  <a:pt x="223134" y="512355"/>
                </a:cubicBezTo>
                <a:cubicBezTo>
                  <a:pt x="210220" y="525093"/>
                  <a:pt x="191672" y="509790"/>
                  <a:pt x="181477" y="501020"/>
                </a:cubicBezTo>
                <a:cubicBezTo>
                  <a:pt x="169725" y="491044"/>
                  <a:pt x="149577" y="476903"/>
                  <a:pt x="152427" y="460898"/>
                </a:cubicBezTo>
                <a:cubicBezTo>
                  <a:pt x="154838" y="448905"/>
                  <a:pt x="168103" y="434457"/>
                  <a:pt x="176741" y="428011"/>
                </a:cubicBezTo>
                <a:cubicBezTo>
                  <a:pt x="178714" y="426628"/>
                  <a:pt x="180008" y="424464"/>
                  <a:pt x="180271" y="422070"/>
                </a:cubicBezTo>
                <a:cubicBezTo>
                  <a:pt x="180337" y="421506"/>
                  <a:pt x="180600" y="420989"/>
                  <a:pt x="181039" y="420623"/>
                </a:cubicBezTo>
                <a:cubicBezTo>
                  <a:pt x="183713" y="418430"/>
                  <a:pt x="185423" y="414637"/>
                  <a:pt x="182376" y="410910"/>
                </a:cubicBezTo>
                <a:cubicBezTo>
                  <a:pt x="168103" y="394144"/>
                  <a:pt x="159465" y="373325"/>
                  <a:pt x="157645" y="351385"/>
                </a:cubicBezTo>
                <a:cubicBezTo>
                  <a:pt x="159837" y="345487"/>
                  <a:pt x="157645" y="338384"/>
                  <a:pt x="150366" y="338844"/>
                </a:cubicBezTo>
                <a:cubicBezTo>
                  <a:pt x="136071" y="339743"/>
                  <a:pt x="118005" y="340466"/>
                  <a:pt x="105026" y="337222"/>
                </a:cubicBezTo>
                <a:cubicBezTo>
                  <a:pt x="88144" y="333341"/>
                  <a:pt x="88758" y="314727"/>
                  <a:pt x="89196" y="301134"/>
                </a:cubicBezTo>
                <a:cubicBezTo>
                  <a:pt x="89722" y="288483"/>
                  <a:pt x="88560" y="266054"/>
                  <a:pt x="98142" y="257877"/>
                </a:cubicBezTo>
                <a:cubicBezTo>
                  <a:pt x="101562" y="255268"/>
                  <a:pt x="109104" y="255048"/>
                  <a:pt x="117698" y="255026"/>
                </a:cubicBezTo>
                <a:cubicBezTo>
                  <a:pt x="128310" y="254763"/>
                  <a:pt x="137781" y="254325"/>
                  <a:pt x="148590" y="255026"/>
                </a:cubicBezTo>
                <a:cubicBezTo>
                  <a:pt x="156417" y="255640"/>
                  <a:pt x="161613" y="244919"/>
                  <a:pt x="156724" y="240205"/>
                </a:cubicBezTo>
                <a:cubicBezTo>
                  <a:pt x="156154" y="239727"/>
                  <a:pt x="155869" y="238993"/>
                  <a:pt x="155956" y="238254"/>
                </a:cubicBezTo>
                <a:cubicBezTo>
                  <a:pt x="158566" y="216965"/>
                  <a:pt x="163477" y="195479"/>
                  <a:pt x="181740" y="182610"/>
                </a:cubicBezTo>
                <a:cubicBezTo>
                  <a:pt x="186125" y="178729"/>
                  <a:pt x="190313" y="172261"/>
                  <a:pt x="185489" y="166539"/>
                </a:cubicBezTo>
                <a:cubicBezTo>
                  <a:pt x="177881" y="158186"/>
                  <a:pt x="172466" y="150731"/>
                  <a:pt x="165494" y="142751"/>
                </a:cubicBezTo>
                <a:cubicBezTo>
                  <a:pt x="161394" y="138190"/>
                  <a:pt x="156724" y="133016"/>
                  <a:pt x="155518" y="128324"/>
                </a:cubicBezTo>
                <a:cubicBezTo>
                  <a:pt x="151133" y="111618"/>
                  <a:pt x="179635" y="91272"/>
                  <a:pt x="180907" y="90417"/>
                </a:cubicBezTo>
                <a:cubicBezTo>
                  <a:pt x="191145" y="83686"/>
                  <a:pt x="206449" y="73272"/>
                  <a:pt x="217674" y="81143"/>
                </a:cubicBezTo>
                <a:cubicBezTo>
                  <a:pt x="222300" y="84826"/>
                  <a:pt x="225764" y="91732"/>
                  <a:pt x="229667" y="96205"/>
                </a:cubicBezTo>
                <a:cubicBezTo>
                  <a:pt x="234359" y="101480"/>
                  <a:pt x="239336" y="106488"/>
                  <a:pt x="244576" y="111201"/>
                </a:cubicBezTo>
                <a:cubicBezTo>
                  <a:pt x="247119" y="113655"/>
                  <a:pt x="251109" y="113815"/>
                  <a:pt x="253850" y="111574"/>
                </a:cubicBezTo>
                <a:cubicBezTo>
                  <a:pt x="274108" y="98003"/>
                  <a:pt x="296603" y="82239"/>
                  <a:pt x="324008" y="79718"/>
                </a:cubicBezTo>
                <a:cubicBezTo>
                  <a:pt x="330213" y="78885"/>
                  <a:pt x="332230" y="73820"/>
                  <a:pt x="331309" y="68755"/>
                </a:cubicBezTo>
                <a:cubicBezTo>
                  <a:pt x="331178" y="66979"/>
                  <a:pt x="332383" y="65423"/>
                  <a:pt x="331923" y="63493"/>
                </a:cubicBezTo>
                <a:cubicBezTo>
                  <a:pt x="330235" y="49813"/>
                  <a:pt x="328788" y="34137"/>
                  <a:pt x="332844" y="21420"/>
                </a:cubicBezTo>
                <a:cubicBezTo>
                  <a:pt x="333085" y="20668"/>
                  <a:pt x="333699" y="20098"/>
                  <a:pt x="334467" y="19929"/>
                </a:cubicBezTo>
                <a:cubicBezTo>
                  <a:pt x="342425" y="18307"/>
                  <a:pt x="350077" y="19009"/>
                  <a:pt x="357838" y="18987"/>
                </a:cubicBezTo>
                <a:cubicBezTo>
                  <a:pt x="370883" y="18548"/>
                  <a:pt x="383928" y="17737"/>
                  <a:pt x="397083" y="17408"/>
                </a:cubicBezTo>
                <a:cubicBezTo>
                  <a:pt x="404625" y="17255"/>
                  <a:pt x="411948" y="14470"/>
                  <a:pt x="417758" y="22889"/>
                </a:cubicBezTo>
                <a:cubicBezTo>
                  <a:pt x="419950" y="26529"/>
                  <a:pt x="419358" y="33501"/>
                  <a:pt x="419533" y="38236"/>
                </a:cubicBezTo>
                <a:cubicBezTo>
                  <a:pt x="420257" y="49966"/>
                  <a:pt x="420849" y="62923"/>
                  <a:pt x="421529" y="74719"/>
                </a:cubicBezTo>
                <a:cubicBezTo>
                  <a:pt x="422099" y="81669"/>
                  <a:pt x="427229" y="81472"/>
                  <a:pt x="429443" y="81801"/>
                </a:cubicBezTo>
                <a:cubicBezTo>
                  <a:pt x="452771" y="86738"/>
                  <a:pt x="474279" y="98055"/>
                  <a:pt x="491556" y="114490"/>
                </a:cubicBezTo>
                <a:cubicBezTo>
                  <a:pt x="492784" y="115748"/>
                  <a:pt x="494472" y="116474"/>
                  <a:pt x="496226" y="116507"/>
                </a:cubicBezTo>
                <a:cubicBezTo>
                  <a:pt x="497761" y="116682"/>
                  <a:pt x="499229" y="115542"/>
                  <a:pt x="500786" y="115301"/>
                </a:cubicBezTo>
                <a:cubicBezTo>
                  <a:pt x="506727" y="115674"/>
                  <a:pt x="508350" y="110061"/>
                  <a:pt x="511748" y="105128"/>
                </a:cubicBezTo>
                <a:cubicBezTo>
                  <a:pt x="518326" y="94648"/>
                  <a:pt x="527337" y="80332"/>
                  <a:pt x="536216" y="80003"/>
                </a:cubicBezTo>
                <a:cubicBezTo>
                  <a:pt x="540601" y="79564"/>
                  <a:pt x="550884" y="87545"/>
                  <a:pt x="557439" y="92368"/>
                </a:cubicBezTo>
                <a:cubicBezTo>
                  <a:pt x="568182" y="99774"/>
                  <a:pt x="578267" y="108117"/>
                  <a:pt x="587542" y="117296"/>
                </a:cubicBezTo>
                <a:cubicBezTo>
                  <a:pt x="594119" y="123589"/>
                  <a:pt x="595983" y="126242"/>
                  <a:pt x="589953" y="135581"/>
                </a:cubicBezTo>
                <a:cubicBezTo>
                  <a:pt x="584406" y="143803"/>
                  <a:pt x="578399" y="151700"/>
                  <a:pt x="571953" y="159238"/>
                </a:cubicBezTo>
                <a:cubicBezTo>
                  <a:pt x="568884" y="162943"/>
                  <a:pt x="565727" y="166780"/>
                  <a:pt x="562789" y="170551"/>
                </a:cubicBezTo>
                <a:cubicBezTo>
                  <a:pt x="558404" y="176361"/>
                  <a:pt x="561714" y="182237"/>
                  <a:pt x="567174" y="184035"/>
                </a:cubicBezTo>
                <a:cubicBezTo>
                  <a:pt x="567722" y="184175"/>
                  <a:pt x="568182" y="184521"/>
                  <a:pt x="568489" y="184999"/>
                </a:cubicBezTo>
                <a:cubicBezTo>
                  <a:pt x="579956" y="203341"/>
                  <a:pt x="585415" y="224797"/>
                  <a:pt x="584143" y="246388"/>
                </a:cubicBezTo>
                <a:cubicBezTo>
                  <a:pt x="583551" y="249407"/>
                  <a:pt x="585525" y="252332"/>
                  <a:pt x="588550" y="252919"/>
                </a:cubicBezTo>
                <a:cubicBezTo>
                  <a:pt x="588638" y="252937"/>
                  <a:pt x="588726" y="252952"/>
                  <a:pt x="588813" y="252965"/>
                </a:cubicBezTo>
                <a:cubicBezTo>
                  <a:pt x="589296" y="253064"/>
                  <a:pt x="589734" y="253318"/>
                  <a:pt x="590041" y="253689"/>
                </a:cubicBezTo>
                <a:cubicBezTo>
                  <a:pt x="591598" y="255414"/>
                  <a:pt x="593834" y="256381"/>
                  <a:pt x="596158" y="256342"/>
                </a:cubicBezTo>
                <a:lnTo>
                  <a:pt x="611505" y="256627"/>
                </a:lnTo>
                <a:cubicBezTo>
                  <a:pt x="621919" y="256818"/>
                  <a:pt x="632333" y="257028"/>
                  <a:pt x="642747" y="257263"/>
                </a:cubicBezTo>
                <a:cubicBezTo>
                  <a:pt x="645817" y="257548"/>
                  <a:pt x="657262" y="254917"/>
                  <a:pt x="656122" y="260222"/>
                </a:cubicBezTo>
                <a:cubicBezTo>
                  <a:pt x="656626" y="261632"/>
                  <a:pt x="656933" y="263110"/>
                  <a:pt x="657020" y="264607"/>
                </a:cubicBezTo>
                <a:cubicBezTo>
                  <a:pt x="657744" y="272676"/>
                  <a:pt x="658292" y="281182"/>
                  <a:pt x="658051" y="289711"/>
                </a:cubicBezTo>
                <a:close/>
                <a:moveTo>
                  <a:pt x="434968" y="405231"/>
                </a:moveTo>
                <a:cubicBezTo>
                  <a:pt x="424488" y="405451"/>
                  <a:pt x="425344" y="421763"/>
                  <a:pt x="435824" y="421631"/>
                </a:cubicBezTo>
                <a:cubicBezTo>
                  <a:pt x="446304" y="421499"/>
                  <a:pt x="445448" y="405122"/>
                  <a:pt x="434968" y="405231"/>
                </a:cubicBezTo>
                <a:close/>
                <a:moveTo>
                  <a:pt x="485198" y="192081"/>
                </a:moveTo>
                <a:cubicBezTo>
                  <a:pt x="458187" y="157002"/>
                  <a:pt x="410961" y="154963"/>
                  <a:pt x="373010" y="153340"/>
                </a:cubicBezTo>
                <a:lnTo>
                  <a:pt x="372615" y="153340"/>
                </a:lnTo>
                <a:cubicBezTo>
                  <a:pt x="363845" y="152814"/>
                  <a:pt x="357772" y="168819"/>
                  <a:pt x="368778" y="169586"/>
                </a:cubicBezTo>
                <a:cubicBezTo>
                  <a:pt x="403858" y="171099"/>
                  <a:pt x="447707" y="171428"/>
                  <a:pt x="471078" y="201465"/>
                </a:cubicBezTo>
                <a:cubicBezTo>
                  <a:pt x="497059" y="235623"/>
                  <a:pt x="503812" y="267085"/>
                  <a:pt x="497804" y="308084"/>
                </a:cubicBezTo>
                <a:cubicBezTo>
                  <a:pt x="497147" y="312565"/>
                  <a:pt x="500238" y="316731"/>
                  <a:pt x="504732" y="317389"/>
                </a:cubicBezTo>
                <a:cubicBezTo>
                  <a:pt x="505259" y="317468"/>
                  <a:pt x="505785" y="317494"/>
                  <a:pt x="506311" y="317468"/>
                </a:cubicBezTo>
                <a:cubicBezTo>
                  <a:pt x="510170" y="317667"/>
                  <a:pt x="513458" y="314736"/>
                  <a:pt x="513700" y="310890"/>
                </a:cubicBezTo>
                <a:cubicBezTo>
                  <a:pt x="520628" y="264454"/>
                  <a:pt x="513480" y="229572"/>
                  <a:pt x="485198" y="192081"/>
                </a:cubicBezTo>
                <a:close/>
                <a:moveTo>
                  <a:pt x="490109" y="341168"/>
                </a:moveTo>
                <a:cubicBezTo>
                  <a:pt x="486031" y="341006"/>
                  <a:pt x="482391" y="343764"/>
                  <a:pt x="481448" y="347745"/>
                </a:cubicBezTo>
                <a:cubicBezTo>
                  <a:pt x="478445" y="359740"/>
                  <a:pt x="471889" y="370545"/>
                  <a:pt x="462615" y="378725"/>
                </a:cubicBezTo>
                <a:cubicBezTo>
                  <a:pt x="459524" y="381378"/>
                  <a:pt x="460247" y="387692"/>
                  <a:pt x="463207" y="390169"/>
                </a:cubicBezTo>
                <a:cubicBezTo>
                  <a:pt x="466825" y="393348"/>
                  <a:pt x="471276" y="391945"/>
                  <a:pt x="474915" y="388722"/>
                </a:cubicBezTo>
                <a:cubicBezTo>
                  <a:pt x="486053" y="378433"/>
                  <a:pt x="493902" y="365064"/>
                  <a:pt x="497431" y="350311"/>
                </a:cubicBezTo>
                <a:cubicBezTo>
                  <a:pt x="498857" y="344983"/>
                  <a:pt x="495261" y="341278"/>
                  <a:pt x="490109" y="3412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50"/>
          <p:cNvSpPr/>
          <p:nvPr/>
        </p:nvSpPr>
        <p:spPr>
          <a:xfrm>
            <a:off x="5862103" y="3004540"/>
            <a:ext cx="1278732" cy="1129133"/>
          </a:xfrm>
          <a:custGeom>
            <a:avLst/>
            <a:gdLst/>
            <a:ahLst/>
            <a:cxnLst/>
            <a:rect l="l" t="t" r="r" b="b"/>
            <a:pathLst>
              <a:path w="606034" h="535134" extrusionOk="0">
                <a:moveTo>
                  <a:pt x="177085" y="119688"/>
                </a:moveTo>
                <a:cubicBezTo>
                  <a:pt x="179760" y="119526"/>
                  <a:pt x="182303" y="118388"/>
                  <a:pt x="184189" y="116487"/>
                </a:cubicBezTo>
                <a:lnTo>
                  <a:pt x="209928" y="92677"/>
                </a:lnTo>
                <a:cubicBezTo>
                  <a:pt x="214313" y="88533"/>
                  <a:pt x="211090" y="79149"/>
                  <a:pt x="204776" y="79522"/>
                </a:cubicBezTo>
                <a:cubicBezTo>
                  <a:pt x="202101" y="79684"/>
                  <a:pt x="199558" y="80822"/>
                  <a:pt x="197672" y="82723"/>
                </a:cubicBezTo>
                <a:lnTo>
                  <a:pt x="171933" y="106555"/>
                </a:lnTo>
                <a:cubicBezTo>
                  <a:pt x="167526" y="110589"/>
                  <a:pt x="170771" y="119973"/>
                  <a:pt x="177085" y="119688"/>
                </a:cubicBezTo>
                <a:close/>
                <a:moveTo>
                  <a:pt x="8441" y="292410"/>
                </a:moveTo>
                <a:cubicBezTo>
                  <a:pt x="10765" y="292353"/>
                  <a:pt x="12958" y="291384"/>
                  <a:pt x="14558" y="289713"/>
                </a:cubicBezTo>
                <a:cubicBezTo>
                  <a:pt x="55447" y="248824"/>
                  <a:pt x="101774" y="202475"/>
                  <a:pt x="142291" y="152312"/>
                </a:cubicBezTo>
                <a:cubicBezTo>
                  <a:pt x="144461" y="149922"/>
                  <a:pt x="144965" y="146445"/>
                  <a:pt x="143541" y="143542"/>
                </a:cubicBezTo>
                <a:cubicBezTo>
                  <a:pt x="142203" y="140694"/>
                  <a:pt x="139418" y="138813"/>
                  <a:pt x="136283" y="138653"/>
                </a:cubicBezTo>
                <a:cubicBezTo>
                  <a:pt x="133959" y="138740"/>
                  <a:pt x="131811" y="139898"/>
                  <a:pt x="130474" y="141788"/>
                </a:cubicBezTo>
                <a:cubicBezTo>
                  <a:pt x="89803" y="192214"/>
                  <a:pt x="43389" y="238563"/>
                  <a:pt x="2412" y="279518"/>
                </a:cubicBezTo>
                <a:cubicBezTo>
                  <a:pt x="-3201" y="284561"/>
                  <a:pt x="1886" y="292410"/>
                  <a:pt x="8441" y="292410"/>
                </a:cubicBezTo>
                <a:close/>
                <a:moveTo>
                  <a:pt x="597401" y="53783"/>
                </a:moveTo>
                <a:cubicBezTo>
                  <a:pt x="593827" y="43237"/>
                  <a:pt x="578787" y="50626"/>
                  <a:pt x="581790" y="59746"/>
                </a:cubicBezTo>
                <a:cubicBezTo>
                  <a:pt x="591568" y="91368"/>
                  <a:pt x="592226" y="125106"/>
                  <a:pt x="583720" y="157091"/>
                </a:cubicBezTo>
                <a:cubicBezTo>
                  <a:pt x="582207" y="162266"/>
                  <a:pt x="585759" y="165861"/>
                  <a:pt x="590911" y="165861"/>
                </a:cubicBezTo>
                <a:cubicBezTo>
                  <a:pt x="595011" y="165990"/>
                  <a:pt x="598650" y="163259"/>
                  <a:pt x="599681" y="159284"/>
                </a:cubicBezTo>
                <a:cubicBezTo>
                  <a:pt x="608867" y="124582"/>
                  <a:pt x="608078" y="87990"/>
                  <a:pt x="597401" y="53717"/>
                </a:cubicBezTo>
                <a:close/>
                <a:moveTo>
                  <a:pt x="436321" y="54287"/>
                </a:moveTo>
                <a:cubicBezTo>
                  <a:pt x="415164" y="41768"/>
                  <a:pt x="387539" y="46592"/>
                  <a:pt x="369977" y="63824"/>
                </a:cubicBezTo>
                <a:cubicBezTo>
                  <a:pt x="367697" y="65580"/>
                  <a:pt x="366864" y="68632"/>
                  <a:pt x="367938" y="71301"/>
                </a:cubicBezTo>
                <a:cubicBezTo>
                  <a:pt x="369912" y="75721"/>
                  <a:pt x="375107" y="77696"/>
                  <a:pt x="379536" y="75714"/>
                </a:cubicBezTo>
                <a:cubicBezTo>
                  <a:pt x="380501" y="75278"/>
                  <a:pt x="381400" y="74666"/>
                  <a:pt x="382145" y="73910"/>
                </a:cubicBezTo>
                <a:cubicBezTo>
                  <a:pt x="389008" y="67306"/>
                  <a:pt x="398194" y="63647"/>
                  <a:pt x="407709" y="63715"/>
                </a:cubicBezTo>
                <a:cubicBezTo>
                  <a:pt x="415208" y="63763"/>
                  <a:pt x="422574" y="65782"/>
                  <a:pt x="429042" y="69568"/>
                </a:cubicBezTo>
                <a:cubicBezTo>
                  <a:pt x="430116" y="70233"/>
                  <a:pt x="431344" y="70597"/>
                  <a:pt x="432594" y="70621"/>
                </a:cubicBezTo>
                <a:cubicBezTo>
                  <a:pt x="439237" y="70424"/>
                  <a:pt x="444301" y="59111"/>
                  <a:pt x="436321" y="54221"/>
                </a:cubicBezTo>
                <a:close/>
                <a:moveTo>
                  <a:pt x="522748" y="1866"/>
                </a:moveTo>
                <a:cubicBezTo>
                  <a:pt x="515820" y="-4602"/>
                  <a:pt x="503520" y="7237"/>
                  <a:pt x="511566" y="14691"/>
                </a:cubicBezTo>
                <a:cubicBezTo>
                  <a:pt x="561620" y="57817"/>
                  <a:pt x="546448" y="145011"/>
                  <a:pt x="519700" y="193113"/>
                </a:cubicBezTo>
                <a:cubicBezTo>
                  <a:pt x="516302" y="198682"/>
                  <a:pt x="520862" y="204076"/>
                  <a:pt x="526760" y="204076"/>
                </a:cubicBezTo>
                <a:cubicBezTo>
                  <a:pt x="529939" y="204104"/>
                  <a:pt x="532854" y="202328"/>
                  <a:pt x="534302" y="199493"/>
                </a:cubicBezTo>
                <a:cubicBezTo>
                  <a:pt x="563571" y="146721"/>
                  <a:pt x="579357" y="50604"/>
                  <a:pt x="522748" y="1800"/>
                </a:cubicBezTo>
                <a:close/>
                <a:moveTo>
                  <a:pt x="495386" y="41154"/>
                </a:moveTo>
                <a:cubicBezTo>
                  <a:pt x="462893" y="1690"/>
                  <a:pt x="369385" y="-17647"/>
                  <a:pt x="338713" y="33897"/>
                </a:cubicBezTo>
                <a:cubicBezTo>
                  <a:pt x="321436" y="49245"/>
                  <a:pt x="303129" y="64350"/>
                  <a:pt x="285699" y="79193"/>
                </a:cubicBezTo>
                <a:cubicBezTo>
                  <a:pt x="244986" y="113505"/>
                  <a:pt x="202890" y="149001"/>
                  <a:pt x="164741" y="186799"/>
                </a:cubicBezTo>
                <a:cubicBezTo>
                  <a:pt x="152266" y="199164"/>
                  <a:pt x="141896" y="213525"/>
                  <a:pt x="131855" y="227425"/>
                </a:cubicBezTo>
                <a:cubicBezTo>
                  <a:pt x="121813" y="241325"/>
                  <a:pt x="111509" y="255598"/>
                  <a:pt x="98968" y="267986"/>
                </a:cubicBezTo>
                <a:cubicBezTo>
                  <a:pt x="79477" y="287389"/>
                  <a:pt x="58671" y="306200"/>
                  <a:pt x="38544" y="324376"/>
                </a:cubicBezTo>
                <a:cubicBezTo>
                  <a:pt x="29160" y="332839"/>
                  <a:pt x="19469" y="341608"/>
                  <a:pt x="10042" y="350312"/>
                </a:cubicBezTo>
                <a:cubicBezTo>
                  <a:pt x="6117" y="353733"/>
                  <a:pt x="6907" y="358556"/>
                  <a:pt x="11072" y="361275"/>
                </a:cubicBezTo>
                <a:cubicBezTo>
                  <a:pt x="11642" y="361683"/>
                  <a:pt x="12015" y="362312"/>
                  <a:pt x="12081" y="363007"/>
                </a:cubicBezTo>
                <a:lnTo>
                  <a:pt x="12081" y="363357"/>
                </a:lnTo>
                <a:cubicBezTo>
                  <a:pt x="12103" y="363917"/>
                  <a:pt x="12059" y="364478"/>
                  <a:pt x="11927" y="365024"/>
                </a:cubicBezTo>
                <a:lnTo>
                  <a:pt x="1908" y="525424"/>
                </a:lnTo>
                <a:cubicBezTo>
                  <a:pt x="1798" y="526952"/>
                  <a:pt x="2127" y="528480"/>
                  <a:pt x="2894" y="529809"/>
                </a:cubicBezTo>
                <a:cubicBezTo>
                  <a:pt x="3903" y="533163"/>
                  <a:pt x="7126" y="535367"/>
                  <a:pt x="10612" y="535115"/>
                </a:cubicBezTo>
                <a:cubicBezTo>
                  <a:pt x="72000" y="533514"/>
                  <a:pt x="129618" y="514242"/>
                  <a:pt x="178751" y="496308"/>
                </a:cubicBezTo>
                <a:cubicBezTo>
                  <a:pt x="182237" y="495139"/>
                  <a:pt x="184495" y="491761"/>
                  <a:pt x="184254" y="488086"/>
                </a:cubicBezTo>
                <a:cubicBezTo>
                  <a:pt x="183553" y="486332"/>
                  <a:pt x="474141" y="196029"/>
                  <a:pt x="474776" y="194714"/>
                </a:cubicBezTo>
                <a:cubicBezTo>
                  <a:pt x="476508" y="193195"/>
                  <a:pt x="477386" y="190928"/>
                  <a:pt x="477122" y="188641"/>
                </a:cubicBezTo>
                <a:cubicBezTo>
                  <a:pt x="477013" y="187843"/>
                  <a:pt x="477320" y="187042"/>
                  <a:pt x="477978" y="186558"/>
                </a:cubicBezTo>
                <a:cubicBezTo>
                  <a:pt x="523975" y="154110"/>
                  <a:pt x="533512" y="83030"/>
                  <a:pt x="495386" y="41088"/>
                </a:cubicBezTo>
                <a:close/>
                <a:moveTo>
                  <a:pt x="31243" y="352154"/>
                </a:moveTo>
                <a:cubicBezTo>
                  <a:pt x="56587" y="328892"/>
                  <a:pt x="82196" y="305871"/>
                  <a:pt x="107277" y="281864"/>
                </a:cubicBezTo>
                <a:cubicBezTo>
                  <a:pt x="120432" y="269301"/>
                  <a:pt x="131175" y="254371"/>
                  <a:pt x="141611" y="239922"/>
                </a:cubicBezTo>
                <a:cubicBezTo>
                  <a:pt x="171713" y="194604"/>
                  <a:pt x="216659" y="160994"/>
                  <a:pt x="257088" y="125717"/>
                </a:cubicBezTo>
                <a:lnTo>
                  <a:pt x="260311" y="122911"/>
                </a:lnTo>
                <a:cubicBezTo>
                  <a:pt x="261231" y="122115"/>
                  <a:pt x="262612" y="122211"/>
                  <a:pt x="263402" y="123126"/>
                </a:cubicBezTo>
                <a:cubicBezTo>
                  <a:pt x="263490" y="123229"/>
                  <a:pt x="263577" y="123341"/>
                  <a:pt x="263643" y="123459"/>
                </a:cubicBezTo>
                <a:cubicBezTo>
                  <a:pt x="274342" y="141766"/>
                  <a:pt x="283638" y="156346"/>
                  <a:pt x="292890" y="169501"/>
                </a:cubicBezTo>
                <a:cubicBezTo>
                  <a:pt x="293548" y="170419"/>
                  <a:pt x="293395" y="171678"/>
                  <a:pt x="292540" y="172417"/>
                </a:cubicBezTo>
                <a:cubicBezTo>
                  <a:pt x="221723" y="233016"/>
                  <a:pt x="155972" y="300390"/>
                  <a:pt x="93158" y="366822"/>
                </a:cubicBezTo>
                <a:cubicBezTo>
                  <a:pt x="72658" y="364272"/>
                  <a:pt x="52334" y="360613"/>
                  <a:pt x="32230" y="355859"/>
                </a:cubicBezTo>
                <a:cubicBezTo>
                  <a:pt x="31046" y="355563"/>
                  <a:pt x="30344" y="354373"/>
                  <a:pt x="30629" y="353198"/>
                </a:cubicBezTo>
                <a:cubicBezTo>
                  <a:pt x="30739" y="352801"/>
                  <a:pt x="30958" y="352439"/>
                  <a:pt x="31243" y="352154"/>
                </a:cubicBezTo>
                <a:close/>
                <a:moveTo>
                  <a:pt x="301792" y="185264"/>
                </a:moveTo>
                <a:cubicBezTo>
                  <a:pt x="302712" y="184469"/>
                  <a:pt x="304094" y="184561"/>
                  <a:pt x="304883" y="185473"/>
                </a:cubicBezTo>
                <a:cubicBezTo>
                  <a:pt x="304905" y="185499"/>
                  <a:pt x="304927" y="185523"/>
                  <a:pt x="304949" y="185549"/>
                </a:cubicBezTo>
                <a:cubicBezTo>
                  <a:pt x="314114" y="197327"/>
                  <a:pt x="324243" y="208327"/>
                  <a:pt x="335227" y="218436"/>
                </a:cubicBezTo>
                <a:cubicBezTo>
                  <a:pt x="336082" y="219219"/>
                  <a:pt x="336169" y="220521"/>
                  <a:pt x="335446" y="221418"/>
                </a:cubicBezTo>
                <a:cubicBezTo>
                  <a:pt x="279780" y="289143"/>
                  <a:pt x="220386" y="357350"/>
                  <a:pt x="154196" y="413959"/>
                </a:cubicBezTo>
                <a:cubicBezTo>
                  <a:pt x="138826" y="415676"/>
                  <a:pt x="123721" y="419072"/>
                  <a:pt x="109097" y="424089"/>
                </a:cubicBezTo>
                <a:cubicBezTo>
                  <a:pt x="107957" y="424490"/>
                  <a:pt x="106707" y="423889"/>
                  <a:pt x="106291" y="422747"/>
                </a:cubicBezTo>
                <a:cubicBezTo>
                  <a:pt x="106203" y="422475"/>
                  <a:pt x="106159" y="422186"/>
                  <a:pt x="106181" y="421896"/>
                </a:cubicBezTo>
                <a:lnTo>
                  <a:pt x="108614" y="375153"/>
                </a:lnTo>
                <a:cubicBezTo>
                  <a:pt x="108636" y="374649"/>
                  <a:pt x="108834" y="374166"/>
                  <a:pt x="109184" y="373794"/>
                </a:cubicBezTo>
                <a:cubicBezTo>
                  <a:pt x="169609" y="307200"/>
                  <a:pt x="233914" y="244248"/>
                  <a:pt x="301792" y="185264"/>
                </a:cubicBezTo>
                <a:close/>
                <a:moveTo>
                  <a:pt x="60030" y="512510"/>
                </a:moveTo>
                <a:cubicBezTo>
                  <a:pt x="59482" y="514330"/>
                  <a:pt x="56719" y="514111"/>
                  <a:pt x="55272" y="514396"/>
                </a:cubicBezTo>
                <a:cubicBezTo>
                  <a:pt x="52203" y="514155"/>
                  <a:pt x="53365" y="511261"/>
                  <a:pt x="53430" y="509178"/>
                </a:cubicBezTo>
                <a:cubicBezTo>
                  <a:pt x="53430" y="508268"/>
                  <a:pt x="54000" y="507457"/>
                  <a:pt x="54856" y="507139"/>
                </a:cubicBezTo>
                <a:cubicBezTo>
                  <a:pt x="56785" y="506240"/>
                  <a:pt x="58451" y="509331"/>
                  <a:pt x="59591" y="510318"/>
                </a:cubicBezTo>
                <a:cubicBezTo>
                  <a:pt x="60118" y="510914"/>
                  <a:pt x="60293" y="511754"/>
                  <a:pt x="60030" y="512510"/>
                </a:cubicBezTo>
                <a:close/>
                <a:moveTo>
                  <a:pt x="158976" y="486332"/>
                </a:moveTo>
                <a:cubicBezTo>
                  <a:pt x="133521" y="495628"/>
                  <a:pt x="107496" y="503352"/>
                  <a:pt x="81099" y="509463"/>
                </a:cubicBezTo>
                <a:cubicBezTo>
                  <a:pt x="80529" y="509594"/>
                  <a:pt x="79937" y="509491"/>
                  <a:pt x="79433" y="509178"/>
                </a:cubicBezTo>
                <a:cubicBezTo>
                  <a:pt x="77986" y="508016"/>
                  <a:pt x="78227" y="505341"/>
                  <a:pt x="76539" y="503960"/>
                </a:cubicBezTo>
                <a:lnTo>
                  <a:pt x="27428" y="449280"/>
                </a:lnTo>
                <a:cubicBezTo>
                  <a:pt x="26178" y="447416"/>
                  <a:pt x="23196" y="447657"/>
                  <a:pt x="23240" y="445158"/>
                </a:cubicBezTo>
                <a:lnTo>
                  <a:pt x="27625" y="374583"/>
                </a:lnTo>
                <a:cubicBezTo>
                  <a:pt x="27691" y="373373"/>
                  <a:pt x="28721" y="372445"/>
                  <a:pt x="29927" y="372509"/>
                </a:cubicBezTo>
                <a:cubicBezTo>
                  <a:pt x="30059" y="372515"/>
                  <a:pt x="30191" y="372535"/>
                  <a:pt x="30322" y="372566"/>
                </a:cubicBezTo>
                <a:cubicBezTo>
                  <a:pt x="49966" y="377139"/>
                  <a:pt x="69808" y="380674"/>
                  <a:pt x="89825" y="383155"/>
                </a:cubicBezTo>
                <a:cubicBezTo>
                  <a:pt x="90922" y="383289"/>
                  <a:pt x="91755" y="384232"/>
                  <a:pt x="91755" y="385348"/>
                </a:cubicBezTo>
                <a:lnTo>
                  <a:pt x="89146" y="435555"/>
                </a:lnTo>
                <a:cubicBezTo>
                  <a:pt x="88992" y="437454"/>
                  <a:pt x="89562" y="439342"/>
                  <a:pt x="90746" y="440839"/>
                </a:cubicBezTo>
                <a:cubicBezTo>
                  <a:pt x="91689" y="444220"/>
                  <a:pt x="95219" y="446189"/>
                  <a:pt x="98595" y="445235"/>
                </a:cubicBezTo>
                <a:cubicBezTo>
                  <a:pt x="99056" y="445105"/>
                  <a:pt x="99494" y="444926"/>
                  <a:pt x="99910" y="444698"/>
                </a:cubicBezTo>
                <a:cubicBezTo>
                  <a:pt x="115784" y="437916"/>
                  <a:pt x="132491" y="433292"/>
                  <a:pt x="149592" y="430951"/>
                </a:cubicBezTo>
                <a:cubicBezTo>
                  <a:pt x="150797" y="430780"/>
                  <a:pt x="151893" y="431611"/>
                  <a:pt x="152069" y="432810"/>
                </a:cubicBezTo>
                <a:cubicBezTo>
                  <a:pt x="152091" y="432869"/>
                  <a:pt x="152091" y="432931"/>
                  <a:pt x="152091" y="432990"/>
                </a:cubicBezTo>
                <a:cubicBezTo>
                  <a:pt x="153099" y="450089"/>
                  <a:pt x="155862" y="467041"/>
                  <a:pt x="160357" y="483570"/>
                </a:cubicBezTo>
                <a:cubicBezTo>
                  <a:pt x="160729" y="484714"/>
                  <a:pt x="160115" y="485946"/>
                  <a:pt x="158976" y="486332"/>
                </a:cubicBezTo>
                <a:close/>
                <a:moveTo>
                  <a:pt x="390411" y="257330"/>
                </a:moveTo>
                <a:lnTo>
                  <a:pt x="177743" y="471292"/>
                </a:lnTo>
                <a:cubicBezTo>
                  <a:pt x="176888" y="472147"/>
                  <a:pt x="175506" y="472145"/>
                  <a:pt x="174651" y="471288"/>
                </a:cubicBezTo>
                <a:cubicBezTo>
                  <a:pt x="174345" y="471000"/>
                  <a:pt x="174147" y="470637"/>
                  <a:pt x="174059" y="470240"/>
                </a:cubicBezTo>
                <a:cubicBezTo>
                  <a:pt x="170595" y="455342"/>
                  <a:pt x="168622" y="440142"/>
                  <a:pt x="168118" y="424856"/>
                </a:cubicBezTo>
                <a:cubicBezTo>
                  <a:pt x="168096" y="424218"/>
                  <a:pt x="168359" y="423602"/>
                  <a:pt x="168820" y="423168"/>
                </a:cubicBezTo>
                <a:cubicBezTo>
                  <a:pt x="233738" y="364300"/>
                  <a:pt x="292803" y="297321"/>
                  <a:pt x="349061" y="230758"/>
                </a:cubicBezTo>
                <a:cubicBezTo>
                  <a:pt x="349544" y="230771"/>
                  <a:pt x="350004" y="230931"/>
                  <a:pt x="350398" y="231218"/>
                </a:cubicBezTo>
                <a:cubicBezTo>
                  <a:pt x="362457" y="240376"/>
                  <a:pt x="375634" y="247951"/>
                  <a:pt x="389622" y="253757"/>
                </a:cubicBezTo>
                <a:cubicBezTo>
                  <a:pt x="390762" y="254191"/>
                  <a:pt x="391310" y="255458"/>
                  <a:pt x="390893" y="256589"/>
                </a:cubicBezTo>
                <a:cubicBezTo>
                  <a:pt x="390784" y="256866"/>
                  <a:pt x="390608" y="257118"/>
                  <a:pt x="390411" y="257330"/>
                </a:cubicBezTo>
                <a:close/>
                <a:moveTo>
                  <a:pt x="433317" y="214139"/>
                </a:moveTo>
                <a:lnTo>
                  <a:pt x="406745" y="240887"/>
                </a:lnTo>
                <a:cubicBezTo>
                  <a:pt x="344194" y="223588"/>
                  <a:pt x="306089" y="161586"/>
                  <a:pt x="276184" y="111401"/>
                </a:cubicBezTo>
                <a:cubicBezTo>
                  <a:pt x="275658" y="110488"/>
                  <a:pt x="275855" y="109329"/>
                  <a:pt x="276644" y="108638"/>
                </a:cubicBezTo>
                <a:lnTo>
                  <a:pt x="297736" y="90309"/>
                </a:lnTo>
                <a:cubicBezTo>
                  <a:pt x="298657" y="89511"/>
                  <a:pt x="300038" y="89603"/>
                  <a:pt x="300827" y="90513"/>
                </a:cubicBezTo>
                <a:cubicBezTo>
                  <a:pt x="300980" y="90675"/>
                  <a:pt x="301090" y="90857"/>
                  <a:pt x="301178" y="91055"/>
                </a:cubicBezTo>
                <a:cubicBezTo>
                  <a:pt x="305431" y="100482"/>
                  <a:pt x="312557" y="108090"/>
                  <a:pt x="320077" y="115698"/>
                </a:cubicBezTo>
                <a:cubicBezTo>
                  <a:pt x="329592" y="125279"/>
                  <a:pt x="339392" y="134904"/>
                  <a:pt x="348864" y="144200"/>
                </a:cubicBezTo>
                <a:cubicBezTo>
                  <a:pt x="374735" y="168317"/>
                  <a:pt x="398150" y="198595"/>
                  <a:pt x="432462" y="210522"/>
                </a:cubicBezTo>
                <a:cubicBezTo>
                  <a:pt x="433624" y="210874"/>
                  <a:pt x="434282" y="212098"/>
                  <a:pt x="433931" y="213258"/>
                </a:cubicBezTo>
                <a:cubicBezTo>
                  <a:pt x="433821" y="213617"/>
                  <a:pt x="433602" y="213944"/>
                  <a:pt x="433339" y="214205"/>
                </a:cubicBezTo>
                <a:close/>
                <a:moveTo>
                  <a:pt x="501722" y="121508"/>
                </a:moveTo>
                <a:cubicBezTo>
                  <a:pt x="497096" y="144971"/>
                  <a:pt x="482867" y="165431"/>
                  <a:pt x="462477" y="177920"/>
                </a:cubicBezTo>
                <a:cubicBezTo>
                  <a:pt x="459298" y="179573"/>
                  <a:pt x="457829" y="183311"/>
                  <a:pt x="459013" y="186690"/>
                </a:cubicBezTo>
                <a:cubicBezTo>
                  <a:pt x="459254" y="187466"/>
                  <a:pt x="459035" y="188310"/>
                  <a:pt x="458465" y="188882"/>
                </a:cubicBezTo>
                <a:lnTo>
                  <a:pt x="449695" y="197652"/>
                </a:lnTo>
                <a:cubicBezTo>
                  <a:pt x="448928" y="198415"/>
                  <a:pt x="447744" y="198516"/>
                  <a:pt x="446866" y="197893"/>
                </a:cubicBezTo>
                <a:cubicBezTo>
                  <a:pt x="420689" y="191009"/>
                  <a:pt x="400978" y="173337"/>
                  <a:pt x="382430" y="153693"/>
                </a:cubicBezTo>
                <a:cubicBezTo>
                  <a:pt x="373661" y="144770"/>
                  <a:pt x="344589" y="116027"/>
                  <a:pt x="335315" y="107081"/>
                </a:cubicBezTo>
                <a:cubicBezTo>
                  <a:pt x="326545" y="98684"/>
                  <a:pt x="317512" y="90002"/>
                  <a:pt x="314157" y="77659"/>
                </a:cubicBezTo>
                <a:cubicBezTo>
                  <a:pt x="313960" y="76858"/>
                  <a:pt x="314223" y="76010"/>
                  <a:pt x="314837" y="75466"/>
                </a:cubicBezTo>
                <a:lnTo>
                  <a:pt x="345904" y="48455"/>
                </a:lnTo>
                <a:cubicBezTo>
                  <a:pt x="348053" y="47635"/>
                  <a:pt x="349872" y="46083"/>
                  <a:pt x="350990" y="44070"/>
                </a:cubicBezTo>
                <a:cubicBezTo>
                  <a:pt x="362084" y="20940"/>
                  <a:pt x="393677" y="16577"/>
                  <a:pt x="420557" y="21773"/>
                </a:cubicBezTo>
                <a:cubicBezTo>
                  <a:pt x="475522" y="29030"/>
                  <a:pt x="510579" y="70007"/>
                  <a:pt x="501722" y="1215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50"/>
          <p:cNvSpPr/>
          <p:nvPr/>
        </p:nvSpPr>
        <p:spPr>
          <a:xfrm>
            <a:off x="7255024" y="2874631"/>
            <a:ext cx="1233419" cy="1388950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>
            <a:spLocks noGrp="1"/>
          </p:cNvSpPr>
          <p:nvPr>
            <p:ph type="subTitle" idx="4294967295"/>
          </p:nvPr>
        </p:nvSpPr>
        <p:spPr>
          <a:xfrm>
            <a:off x="1359850" y="2936721"/>
            <a:ext cx="6424200" cy="13922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 b="1" dirty="0">
                <a:solidFill>
                  <a:schemeClr val="accent2"/>
                </a:solidFill>
                <a:highlight>
                  <a:schemeClr val="accent1"/>
                </a:highlight>
                <a:latin typeface="Amatic SC" panose="020B0604020202020204" charset="-79"/>
                <a:cs typeface="Amatic SC" panose="020B0604020202020204" charset="-79"/>
              </a:rPr>
              <a:t>COUNTABLE NOUNS :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i="0" dirty="0">
                <a:solidFill>
                  <a:srgbClr val="444444"/>
                </a:solidFill>
                <a:effectLst/>
                <a:latin typeface="Open Sans"/>
              </a:rPr>
              <a:t>can be 1. singular </a:t>
            </a:r>
            <a:r>
              <a:rPr lang="en-US" sz="1600" i="0" dirty="0">
                <a:solidFill>
                  <a:srgbClr val="444444"/>
                </a:solidFill>
                <a:effectLst/>
                <a:latin typeface="Open Sans"/>
              </a:rPr>
              <a:t>(banana) or</a:t>
            </a:r>
            <a:br>
              <a:rPr lang="en-US" sz="1600" dirty="0"/>
            </a:br>
            <a:r>
              <a:rPr lang="en-US" sz="1600" b="1" i="0" dirty="0">
                <a:solidFill>
                  <a:srgbClr val="444444"/>
                </a:solidFill>
                <a:effectLst/>
                <a:latin typeface="Open Sans"/>
              </a:rPr>
              <a:t>2. plural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Open Sans"/>
              </a:rPr>
              <a:t>(bananas)</a:t>
            </a:r>
            <a:endParaRPr sz="2000" dirty="0"/>
          </a:p>
        </p:txBody>
      </p:sp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>
          <a:xfrm>
            <a:off x="1359850" y="2022238"/>
            <a:ext cx="6424200" cy="7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1"/>
                </a:solidFill>
              </a:rPr>
              <a:t>Hello!</a:t>
            </a:r>
            <a:endParaRPr sz="6000" dirty="0">
              <a:solidFill>
                <a:schemeClr val="accent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6BD2A8-A58F-41A7-A802-1893C11CD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5105" y="1350320"/>
            <a:ext cx="2160933" cy="21249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AF3FA29-E2C2-4BB2-83E3-3CDC9000C9A8}"/>
              </a:ext>
            </a:extLst>
          </p:cNvPr>
          <p:cNvSpPr txBox="1"/>
          <p:nvPr/>
        </p:nvSpPr>
        <p:spPr>
          <a:xfrm>
            <a:off x="945105" y="3610706"/>
            <a:ext cx="155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900" dirty="0"/>
              <a:t>ONE BANANA/TWO BANANAS</a:t>
            </a:r>
            <a:endParaRPr lang="es-E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PLURAL FORMS RULE#1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We add –s to most plural forms.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ES" b="0" i="0" dirty="0">
                <a:solidFill>
                  <a:srgbClr val="FF0000"/>
                </a:solidFill>
                <a:effectLst/>
                <a:latin typeface="Open Sans"/>
              </a:rPr>
              <a:t> </a:t>
            </a:r>
            <a:r>
              <a:rPr lang="es-ES" b="0" i="0" dirty="0" err="1">
                <a:solidFill>
                  <a:srgbClr val="FF0000"/>
                </a:solidFill>
                <a:effectLst/>
                <a:latin typeface="Open Sans"/>
              </a:rPr>
              <a:t>apple</a:t>
            </a:r>
            <a:r>
              <a:rPr lang="es-ES" b="0" i="0" dirty="0"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FF0000"/>
                </a:solidFill>
                <a:effectLst/>
                <a:latin typeface="Open Sans"/>
              </a:rPr>
              <a:t>apples</a:t>
            </a:r>
            <a:r>
              <a:rPr lang="es-ES" b="0" i="0" dirty="0">
                <a:solidFill>
                  <a:srgbClr val="444444"/>
                </a:solidFill>
                <a:effectLst/>
                <a:latin typeface="Open Sans"/>
              </a:rPr>
              <a:t> </a:t>
            </a:r>
            <a:r>
              <a:rPr lang="es-ES" b="0" i="0" dirty="0" err="1">
                <a:solidFill>
                  <a:srgbClr val="FFC000"/>
                </a:solidFill>
                <a:effectLst/>
                <a:latin typeface="Open Sans"/>
              </a:rPr>
              <a:t>pineapple</a:t>
            </a:r>
            <a:r>
              <a:rPr lang="es-ES" b="0" i="0" dirty="0">
                <a:solidFill>
                  <a:srgbClr val="FFC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FFC000"/>
                </a:solidFill>
                <a:effectLst/>
                <a:latin typeface="Open Sans"/>
              </a:rPr>
              <a:t>pineapples</a:t>
            </a:r>
            <a:r>
              <a:rPr lang="es-ES" b="0" i="0" dirty="0">
                <a:solidFill>
                  <a:srgbClr val="FFC000"/>
                </a:solidFill>
                <a:effectLst/>
                <a:latin typeface="Open Sans"/>
              </a:rPr>
              <a:t>  </a:t>
            </a:r>
            <a:r>
              <a:rPr lang="es-ES" b="0" i="0" dirty="0">
                <a:solidFill>
                  <a:srgbClr val="444444"/>
                </a:solidFill>
                <a:effectLst/>
                <a:latin typeface="Open Sans"/>
              </a:rPr>
              <a:t> </a:t>
            </a:r>
            <a:r>
              <a:rPr lang="es-ES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Open Sans"/>
              </a:rPr>
              <a:t>cucumber</a:t>
            </a:r>
            <a:r>
              <a:rPr lang="es-ES" b="0" i="0" dirty="0">
                <a:solidFill>
                  <a:schemeClr val="accent1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Open Sans"/>
              </a:rPr>
              <a:t>cucumbers</a:t>
            </a:r>
            <a:r>
              <a:rPr lang="es-ES" b="0" i="0" dirty="0">
                <a:solidFill>
                  <a:srgbClr val="EE1A89"/>
                </a:solidFill>
                <a:effectLst/>
                <a:latin typeface="Open Sans"/>
              </a:rPr>
              <a:t> </a:t>
            </a:r>
            <a:r>
              <a:rPr lang="es-ES" b="0" i="0" dirty="0" err="1">
                <a:solidFill>
                  <a:srgbClr val="EE1A89"/>
                </a:solidFill>
                <a:effectLst/>
                <a:latin typeface="Open Sans"/>
              </a:rPr>
              <a:t>strawberry</a:t>
            </a:r>
            <a:r>
              <a:rPr lang="es-ES" b="0" i="0" dirty="0">
                <a:solidFill>
                  <a:srgbClr val="EE1A89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EE1A89"/>
                </a:solidFill>
                <a:effectLst/>
                <a:latin typeface="Open Sans"/>
              </a:rPr>
              <a:t>strawberries</a:t>
            </a:r>
            <a:r>
              <a:rPr lang="es-ES" b="0" i="0" dirty="0">
                <a:solidFill>
                  <a:srgbClr val="7030A0"/>
                </a:solidFill>
                <a:effectLst/>
                <a:latin typeface="Open Sans"/>
              </a:rPr>
              <a:t> grape grapes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PLURAL FORMS RULE#2</a:t>
            </a:r>
            <a:endParaRPr dirty="0"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We add </a:t>
            </a:r>
            <a:r>
              <a:rPr lang="en" dirty="0">
                <a:solidFill>
                  <a:srgbClr val="7030A0"/>
                </a:solidFill>
              </a:rPr>
              <a:t>–es </a:t>
            </a:r>
            <a:r>
              <a:rPr lang="en" dirty="0"/>
              <a:t>to nouns ending in </a:t>
            </a:r>
            <a:r>
              <a:rPr lang="en" dirty="0">
                <a:solidFill>
                  <a:srgbClr val="7030A0"/>
                </a:solidFill>
              </a:rPr>
              <a:t>-o</a:t>
            </a:r>
            <a:r>
              <a:rPr lang="en" dirty="0"/>
              <a:t>.</a:t>
            </a: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7A233A-A7EB-4E1D-98EB-99725AA987EC}"/>
              </a:ext>
            </a:extLst>
          </p:cNvPr>
          <p:cNvSpPr txBox="1"/>
          <p:nvPr/>
        </p:nvSpPr>
        <p:spPr>
          <a:xfrm>
            <a:off x="2286000" y="3203207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solidFill>
                  <a:srgbClr val="444444"/>
                </a:solidFill>
                <a:effectLst/>
                <a:latin typeface="Open Sans"/>
              </a:rPr>
              <a:t></a:t>
            </a:r>
            <a:r>
              <a:rPr lang="es-ES" sz="1800" b="1" i="0" dirty="0" err="1">
                <a:solidFill>
                  <a:srgbClr val="7030A0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tomato</a:t>
            </a:r>
            <a:r>
              <a:rPr lang="es-ES" sz="1800" b="1" i="0" dirty="0">
                <a:solidFill>
                  <a:srgbClr val="7030A0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s-ES" sz="1800" b="1" i="0" dirty="0" err="1">
                <a:solidFill>
                  <a:srgbClr val="7030A0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tomatoes</a:t>
            </a:r>
            <a:br>
              <a:rPr lang="es-ES" sz="1800" dirty="0">
                <a:latin typeface="Amatic SC" panose="020B0604020202020204" charset="-79"/>
                <a:cs typeface="Amatic SC" panose="020B0604020202020204" charset="-79"/>
              </a:rPr>
            </a:br>
            <a:r>
              <a:rPr lang="es-ES" sz="1800" b="0" i="0" dirty="0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</a:t>
            </a:r>
            <a:r>
              <a:rPr lang="es-ES" sz="1800" b="1" i="0" dirty="0" err="1">
                <a:solidFill>
                  <a:srgbClr val="7030A0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potato</a:t>
            </a:r>
            <a:r>
              <a:rPr lang="es-ES" sz="1800" b="1" i="0" dirty="0">
                <a:solidFill>
                  <a:srgbClr val="7030A0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s-ES" sz="1800" b="1" i="0" dirty="0" err="1">
                <a:solidFill>
                  <a:srgbClr val="7030A0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potatoes</a:t>
            </a:r>
            <a:endParaRPr lang="es-ES" sz="1800" b="1" i="0" dirty="0">
              <a:solidFill>
                <a:srgbClr val="7030A0"/>
              </a:solidFill>
              <a:effectLst/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es-ES" sz="1800" b="0" i="0" dirty="0" err="1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matic SC" panose="020B0604020202020204" charset="-79"/>
                <a:cs typeface="Amatic SC" panose="020B0604020202020204" charset="-79"/>
              </a:rPr>
              <a:t>But</a:t>
            </a:r>
            <a:r>
              <a:rPr lang="es-ES" sz="1800" b="0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s-ES" sz="1800" b="0" i="0" dirty="0" err="1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matic SC" panose="020B0604020202020204" charset="-79"/>
                <a:cs typeface="Amatic SC" panose="020B0604020202020204" charset="-79"/>
              </a:rPr>
              <a:t>we</a:t>
            </a:r>
            <a:r>
              <a:rPr lang="es-ES" sz="1800" b="0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s-ES" sz="1800" b="0" i="0" dirty="0" err="1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matic SC" panose="020B0604020202020204" charset="-79"/>
                <a:cs typeface="Amatic SC" panose="020B0604020202020204" charset="-79"/>
              </a:rPr>
              <a:t>just</a:t>
            </a:r>
            <a:r>
              <a:rPr lang="es-ES" sz="1800" b="0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s-ES" sz="1800" b="0" i="0" dirty="0" err="1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matic SC" panose="020B0604020202020204" charset="-79"/>
                <a:cs typeface="Amatic SC" panose="020B0604020202020204" charset="-79"/>
              </a:rPr>
              <a:t>add</a:t>
            </a:r>
            <a:r>
              <a:rPr lang="es-ES" sz="1800" b="0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matic SC" panose="020B0604020202020204" charset="-79"/>
                <a:cs typeface="Amatic SC" panose="020B0604020202020204" charset="-79"/>
              </a:rPr>
              <a:t> -s </a:t>
            </a:r>
            <a:r>
              <a:rPr lang="es-ES" sz="1800" b="0" i="0" dirty="0" err="1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to</a:t>
            </a:r>
            <a:r>
              <a:rPr lang="es-ES" sz="1800" b="0" i="0" dirty="0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:radio /</a:t>
            </a:r>
            <a:r>
              <a:rPr lang="es-ES" sz="1800" b="0" i="0" dirty="0" err="1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radiosphoto</a:t>
            </a:r>
            <a:r>
              <a:rPr lang="es-ES" sz="1800" b="0" i="0" dirty="0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/ </a:t>
            </a:r>
            <a:r>
              <a:rPr lang="es-ES" sz="1800" b="0" i="0" dirty="0" err="1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photos</a:t>
            </a:r>
            <a:endParaRPr lang="es-ES" sz="1800" dirty="0">
              <a:latin typeface="Amatic SC" panose="020B0604020202020204" charset="-79"/>
              <a:cs typeface="Amatic SC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19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400" b="1" dirty="0">
                <a:solidFill>
                  <a:schemeClr val="accent3">
                    <a:lumMod val="75000"/>
                  </a:schemeClr>
                </a:solidFill>
                <a:latin typeface="Amatic SC" panose="020B0604020202020204" charset="-79"/>
                <a:cs typeface="Amatic SC" panose="020B0604020202020204" charset="-79"/>
              </a:rPr>
              <a:t>UNCOUNTABLE NOUNS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i="0" dirty="0">
                <a:solidFill>
                  <a:srgbClr val="444444"/>
                </a:solidFill>
                <a:effectLst/>
                <a:latin typeface="Open Sans"/>
              </a:rPr>
              <a:t> are things we can’t count.</a:t>
            </a:r>
            <a:br>
              <a:rPr lang="en-US" dirty="0"/>
            </a:br>
            <a:r>
              <a:rPr lang="en-US" sz="3200" b="0" i="0" dirty="0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An uncountable noun has only one form. (rice)Uncountable nouns are things we can’t count. We can’t put an ‘s’ on an uncountable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noun.We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 can’t say ‘one rice’, ‘two </a:t>
            </a:r>
            <a:r>
              <a:rPr lang="en-US" sz="3200" b="0" i="0" dirty="0" err="1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rices</a:t>
            </a:r>
            <a:r>
              <a:rPr lang="en-US" sz="3200" b="0" i="0" dirty="0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’, etc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/>
              </a:rPr>
              <a:t>.</a:t>
            </a:r>
            <a:endParaRPr dirty="0"/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855300" y="1352638"/>
            <a:ext cx="3745270" cy="100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UNCOUNTABLE</a:t>
            </a:r>
            <a:endParaRPr sz="7200" dirty="0"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4294967295"/>
          </p:nvPr>
        </p:nvSpPr>
        <p:spPr>
          <a:xfrm>
            <a:off x="855300" y="2417761"/>
            <a:ext cx="3261300" cy="137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Space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 is an uncountable noun</a:t>
            </a:r>
            <a:endParaRPr sz="2800" dirty="0"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6483951" y="1537890"/>
            <a:ext cx="1665461" cy="168763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" name="Google Shape;712;p50">
            <a:extLst>
              <a:ext uri="{FF2B5EF4-FFF2-40B4-BE49-F238E27FC236}">
                <a16:creationId xmlns:a16="http://schemas.microsoft.com/office/drawing/2014/main" id="{127DF666-23AC-4647-89ED-C73BC05A27E4}"/>
              </a:ext>
            </a:extLst>
          </p:cNvPr>
          <p:cNvSpPr/>
          <p:nvPr/>
        </p:nvSpPr>
        <p:spPr>
          <a:xfrm>
            <a:off x="1637415" y="2871893"/>
            <a:ext cx="1473110" cy="1821483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dirty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es-ES" sz="2800" b="0" i="0" dirty="0">
                <a:solidFill>
                  <a:srgbClr val="444444"/>
                </a:solidFill>
                <a:effectLst/>
                <a:latin typeface="Janda Closer To Free" panose="02000503000000020003" pitchFamily="2" charset="0"/>
                <a:cs typeface="Amatic SC" panose="020B0604020202020204" charset="-79"/>
              </a:rPr>
              <a:t>salad </a:t>
            </a:r>
            <a:r>
              <a:rPr lang="es-ES" sz="2800" b="0" i="0" dirty="0" err="1">
                <a:solidFill>
                  <a:srgbClr val="444444"/>
                </a:solidFill>
                <a:effectLst/>
                <a:latin typeface="Janda Closer To Free" panose="02000503000000020003" pitchFamily="2" charset="0"/>
                <a:cs typeface="Amatic SC" panose="020B0604020202020204" charset="-79"/>
              </a:rPr>
              <a:t>dressing</a:t>
            </a:r>
            <a:endParaRPr lang="es-ES" sz="2800" b="0" i="0" dirty="0">
              <a:solidFill>
                <a:srgbClr val="444444"/>
              </a:solidFill>
              <a:effectLst/>
              <a:latin typeface="Janda Closer To Free" panose="02000503000000020003" pitchFamily="2" charset="0"/>
              <a:cs typeface="Amatic SC" panose="020B0604020202020204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800" b="0" i="0" dirty="0">
              <a:solidFill>
                <a:srgbClr val="444444"/>
              </a:solidFill>
              <a:effectLst/>
              <a:latin typeface="Janda Closer To Free" panose="02000503000000020003" pitchFamily="2" charset="0"/>
              <a:cs typeface="Amatic SC" panose="020B0604020202020204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dirty="0">
                <a:solidFill>
                  <a:srgbClr val="444444"/>
                </a:solidFill>
                <a:effectLst/>
                <a:latin typeface="Janda Closer To Free" panose="02000503000000020003" pitchFamily="2" charset="0"/>
                <a:cs typeface="Amatic SC" panose="020B0604020202020204" charset="-79"/>
              </a:rPr>
              <a:t> </a:t>
            </a:r>
            <a:r>
              <a:rPr lang="es-ES" sz="2800" b="0" i="0" dirty="0" err="1">
                <a:solidFill>
                  <a:srgbClr val="444444"/>
                </a:solidFill>
                <a:effectLst/>
                <a:latin typeface="Janda Closer To Free" panose="02000503000000020003" pitchFamily="2" charset="0"/>
                <a:cs typeface="Amatic SC" panose="020B0604020202020204" charset="-79"/>
              </a:rPr>
              <a:t>lettuce</a:t>
            </a:r>
            <a:endParaRPr lang="es-ES" sz="2800" b="0" i="0" dirty="0">
              <a:solidFill>
                <a:srgbClr val="444444"/>
              </a:solidFill>
              <a:effectLst/>
              <a:latin typeface="Janda Closer To Free" panose="02000503000000020003" pitchFamily="2" charset="0"/>
              <a:cs typeface="Amatic SC" panose="020B0604020202020204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800" dirty="0">
              <a:solidFill>
                <a:srgbClr val="444444"/>
              </a:solidFill>
              <a:latin typeface="Janda Closer To Free" panose="02000503000000020003" pitchFamily="2" charset="0"/>
              <a:cs typeface="Amatic SC" panose="020B0604020202020204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dirty="0" err="1">
                <a:solidFill>
                  <a:srgbClr val="444444"/>
                </a:solidFill>
                <a:effectLst/>
                <a:latin typeface="Janda Closer To Free" panose="02000503000000020003" pitchFamily="2" charset="0"/>
                <a:cs typeface="Amatic SC" panose="020B0604020202020204" charset="-79"/>
              </a:rPr>
              <a:t>water</a:t>
            </a:r>
            <a:endParaRPr lang="es-ES" sz="2800" b="0" i="0" dirty="0">
              <a:solidFill>
                <a:srgbClr val="444444"/>
              </a:solidFill>
              <a:effectLst/>
              <a:latin typeface="Janda Closer To Free" panose="02000503000000020003" pitchFamily="2" charset="0"/>
              <a:cs typeface="Amatic SC" panose="020B0604020202020204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800" dirty="0">
              <a:solidFill>
                <a:srgbClr val="444444"/>
              </a:solidFill>
              <a:latin typeface="Janda Closer To Free" panose="02000503000000020003" pitchFamily="2" charset="0"/>
              <a:cs typeface="Amatic SC" panose="020B0604020202020204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dirty="0">
                <a:solidFill>
                  <a:srgbClr val="444444"/>
                </a:solidFill>
                <a:effectLst/>
                <a:latin typeface="Janda Closer To Free" panose="02000503000000020003" pitchFamily="2" charset="0"/>
                <a:cs typeface="Amatic SC" panose="020B0604020202020204" charset="-79"/>
              </a:rPr>
              <a:t> </a:t>
            </a:r>
            <a:r>
              <a:rPr lang="es-ES" sz="2800" b="0" i="0" dirty="0" err="1">
                <a:solidFill>
                  <a:srgbClr val="444444"/>
                </a:solidFill>
                <a:effectLst/>
                <a:latin typeface="Janda Closer To Free" panose="02000503000000020003" pitchFamily="2" charset="0"/>
                <a:cs typeface="Amatic SC" panose="020B0604020202020204" charset="-79"/>
              </a:rPr>
              <a:t>milk</a:t>
            </a:r>
            <a:endParaRPr lang="es-ES" sz="2800" dirty="0">
              <a:latin typeface="Janda Closer To Free" panose="02000503000000020003" pitchFamily="2" charset="0"/>
              <a:cs typeface="Amatic SC" panose="020B0604020202020204" charset="-79"/>
            </a:endParaRPr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</a:t>
            </a:r>
            <a:r>
              <a:rPr lang="en" dirty="0"/>
              <a:t>xamples of uncountable nouns:</a:t>
            </a:r>
            <a:endParaRPr dirty="0"/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18BDDD-63B9-4AF9-B94E-54457080B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71327" y="1966061"/>
            <a:ext cx="1459218" cy="11957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5C2B0B-6895-4F5C-8321-18B529CBA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27075" y="1209315"/>
            <a:ext cx="1011409" cy="10114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C6B17D-B0D1-42E5-AB75-D0F9240D6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34264" y="2430840"/>
            <a:ext cx="904220" cy="135633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47B5841-BB22-49D7-BB80-9D9271984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746081" y="3198495"/>
            <a:ext cx="1162471" cy="1261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is worth a thousand words</a:t>
            </a:r>
            <a:endParaRPr dirty="0"/>
          </a:p>
        </p:txBody>
      </p:sp>
      <p:sp>
        <p:nvSpPr>
          <p:cNvPr id="264" name="Google Shape;264;p24"/>
          <p:cNvSpPr txBox="1">
            <a:spLocks noGrp="1"/>
          </p:cNvSpPr>
          <p:nvPr>
            <p:ph type="body" idx="1"/>
          </p:nvPr>
        </p:nvSpPr>
        <p:spPr>
          <a:xfrm>
            <a:off x="691116" y="1850065"/>
            <a:ext cx="3423684" cy="22884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br>
              <a:rPr lang="en-US" sz="2400" b="0" i="0" dirty="0">
                <a:solidFill>
                  <a:srgbClr val="444444"/>
                </a:solidFill>
                <a:effectLst/>
                <a:latin typeface="Open Sans"/>
              </a:rPr>
            </a:br>
            <a:endParaRPr lang="en-US" sz="2400" b="0" i="0" dirty="0">
              <a:solidFill>
                <a:srgbClr val="444444"/>
              </a:solidFill>
              <a:effectLst/>
              <a:latin typeface="Open Sans"/>
            </a:endParaRPr>
          </a:p>
          <a:p>
            <a:r>
              <a:rPr lang="en-US" sz="2400" b="1" i="0" dirty="0">
                <a:solidFill>
                  <a:srgbClr val="444444"/>
                </a:solidFill>
                <a:effectLst/>
                <a:latin typeface="NSimSun" panose="02010609030101010101" pitchFamily="49" charset="-122"/>
                <a:ea typeface="NSimSun" panose="02010609030101010101" pitchFamily="49" charset="-122"/>
              </a:rPr>
              <a:t>There is/There isn’t There are/There aren’t + some/any</a:t>
            </a:r>
            <a:endParaRPr lang="en-US" sz="2400" b="0" i="0" dirty="0">
              <a:solidFill>
                <a:srgbClr val="444444"/>
              </a:solidFill>
              <a:effectLst/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2400" dirty="0"/>
          </a:p>
        </p:txBody>
      </p:sp>
      <p:sp>
        <p:nvSpPr>
          <p:cNvPr id="265" name="Google Shape;265;p2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/>
          </p:nvPr>
        </p:nvSpPr>
        <p:spPr>
          <a:xfrm>
            <a:off x="872743" y="629925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There are/there is+ some:</a:t>
            </a:r>
            <a:endParaRPr dirty="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79" name="Google Shape;279;p26"/>
          <p:cNvSpPr txBox="1"/>
          <p:nvPr/>
        </p:nvSpPr>
        <p:spPr>
          <a:xfrm>
            <a:off x="3628925" y="13409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1397462" y="1958445"/>
            <a:ext cx="5616063" cy="174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We use </a:t>
            </a:r>
            <a:r>
              <a:rPr lang="en-US" sz="2800" b="1" i="0" dirty="0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‘</a:t>
            </a:r>
            <a:r>
              <a:rPr lang="en-US" sz="2800" b="1" i="0" u="sng" dirty="0">
                <a:solidFill>
                  <a:schemeClr val="accent3">
                    <a:lumMod val="75000"/>
                  </a:schemeClr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There is some’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when the noun is </a:t>
            </a:r>
            <a:r>
              <a:rPr lang="en-US" sz="2800" b="1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matic SC" panose="020B0604020202020204" charset="-79"/>
                <a:cs typeface="Amatic SC" panose="020B0604020202020204" charset="-79"/>
              </a:rPr>
              <a:t>uncountable.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(meat, cheese.)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800" b="0" i="0" dirty="0">
              <a:solidFill>
                <a:srgbClr val="444444"/>
              </a:solidFill>
              <a:effectLst/>
              <a:latin typeface="Amatic SC" panose="020B0604020202020204" charset="-79"/>
              <a:cs typeface="Amatic SC" panose="020B0604020202020204" charset="-79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We use ‘</a:t>
            </a:r>
            <a:r>
              <a:rPr lang="en-US" sz="2800" b="1" i="0" u="sng" dirty="0">
                <a:solidFill>
                  <a:schemeClr val="accent3">
                    <a:lumMod val="75000"/>
                  </a:schemeClr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There are some’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when the </a:t>
            </a:r>
            <a:r>
              <a:rPr lang="en-US" sz="2800" b="1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Amatic SC" panose="020B0604020202020204" charset="-79"/>
                <a:cs typeface="Amatic SC" panose="020B0604020202020204" charset="-79"/>
              </a:rPr>
              <a:t>countable noun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is plural. (rulers, pencils.</a:t>
            </a:r>
            <a:endParaRPr sz="2000" dirty="0">
              <a:solidFill>
                <a:schemeClr val="dk1"/>
              </a:solidFill>
              <a:latin typeface="Amatic SC" panose="020B0604020202020204" charset="-79"/>
              <a:ea typeface="Nunito"/>
              <a:cs typeface="Amatic SC" panose="020B0604020202020204" charset="-79"/>
              <a:sym typeface="Nunito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5399225" y="24997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6244475" y="37951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4553975" y="37951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2703875" y="37951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26"/>
          <p:cNvSpPr/>
          <p:nvPr/>
        </p:nvSpPr>
        <p:spPr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715;p50">
            <a:extLst>
              <a:ext uri="{FF2B5EF4-FFF2-40B4-BE49-F238E27FC236}">
                <a16:creationId xmlns:a16="http://schemas.microsoft.com/office/drawing/2014/main" id="{FDACFAF1-3FA0-4B69-A80B-7A95A3397BEA}"/>
              </a:ext>
            </a:extLst>
          </p:cNvPr>
          <p:cNvSpPr/>
          <p:nvPr/>
        </p:nvSpPr>
        <p:spPr>
          <a:xfrm>
            <a:off x="6412259" y="1612852"/>
            <a:ext cx="1278732" cy="1129133"/>
          </a:xfrm>
          <a:custGeom>
            <a:avLst/>
            <a:gdLst/>
            <a:ahLst/>
            <a:cxnLst/>
            <a:rect l="l" t="t" r="r" b="b"/>
            <a:pathLst>
              <a:path w="606034" h="535134" extrusionOk="0">
                <a:moveTo>
                  <a:pt x="177085" y="119688"/>
                </a:moveTo>
                <a:cubicBezTo>
                  <a:pt x="179760" y="119526"/>
                  <a:pt x="182303" y="118388"/>
                  <a:pt x="184189" y="116487"/>
                </a:cubicBezTo>
                <a:lnTo>
                  <a:pt x="209928" y="92677"/>
                </a:lnTo>
                <a:cubicBezTo>
                  <a:pt x="214313" y="88533"/>
                  <a:pt x="211090" y="79149"/>
                  <a:pt x="204776" y="79522"/>
                </a:cubicBezTo>
                <a:cubicBezTo>
                  <a:pt x="202101" y="79684"/>
                  <a:pt x="199558" y="80822"/>
                  <a:pt x="197672" y="82723"/>
                </a:cubicBezTo>
                <a:lnTo>
                  <a:pt x="171933" y="106555"/>
                </a:lnTo>
                <a:cubicBezTo>
                  <a:pt x="167526" y="110589"/>
                  <a:pt x="170771" y="119973"/>
                  <a:pt x="177085" y="119688"/>
                </a:cubicBezTo>
                <a:close/>
                <a:moveTo>
                  <a:pt x="8441" y="292410"/>
                </a:moveTo>
                <a:cubicBezTo>
                  <a:pt x="10765" y="292353"/>
                  <a:pt x="12958" y="291384"/>
                  <a:pt x="14558" y="289713"/>
                </a:cubicBezTo>
                <a:cubicBezTo>
                  <a:pt x="55447" y="248824"/>
                  <a:pt x="101774" y="202475"/>
                  <a:pt x="142291" y="152312"/>
                </a:cubicBezTo>
                <a:cubicBezTo>
                  <a:pt x="144461" y="149922"/>
                  <a:pt x="144965" y="146445"/>
                  <a:pt x="143541" y="143542"/>
                </a:cubicBezTo>
                <a:cubicBezTo>
                  <a:pt x="142203" y="140694"/>
                  <a:pt x="139418" y="138813"/>
                  <a:pt x="136283" y="138653"/>
                </a:cubicBezTo>
                <a:cubicBezTo>
                  <a:pt x="133959" y="138740"/>
                  <a:pt x="131811" y="139898"/>
                  <a:pt x="130474" y="141788"/>
                </a:cubicBezTo>
                <a:cubicBezTo>
                  <a:pt x="89803" y="192214"/>
                  <a:pt x="43389" y="238563"/>
                  <a:pt x="2412" y="279518"/>
                </a:cubicBezTo>
                <a:cubicBezTo>
                  <a:pt x="-3201" y="284561"/>
                  <a:pt x="1886" y="292410"/>
                  <a:pt x="8441" y="292410"/>
                </a:cubicBezTo>
                <a:close/>
                <a:moveTo>
                  <a:pt x="597401" y="53783"/>
                </a:moveTo>
                <a:cubicBezTo>
                  <a:pt x="593827" y="43237"/>
                  <a:pt x="578787" y="50626"/>
                  <a:pt x="581790" y="59746"/>
                </a:cubicBezTo>
                <a:cubicBezTo>
                  <a:pt x="591568" y="91368"/>
                  <a:pt x="592226" y="125106"/>
                  <a:pt x="583720" y="157091"/>
                </a:cubicBezTo>
                <a:cubicBezTo>
                  <a:pt x="582207" y="162266"/>
                  <a:pt x="585759" y="165861"/>
                  <a:pt x="590911" y="165861"/>
                </a:cubicBezTo>
                <a:cubicBezTo>
                  <a:pt x="595011" y="165990"/>
                  <a:pt x="598650" y="163259"/>
                  <a:pt x="599681" y="159284"/>
                </a:cubicBezTo>
                <a:cubicBezTo>
                  <a:pt x="608867" y="124582"/>
                  <a:pt x="608078" y="87990"/>
                  <a:pt x="597401" y="53717"/>
                </a:cubicBezTo>
                <a:close/>
                <a:moveTo>
                  <a:pt x="436321" y="54287"/>
                </a:moveTo>
                <a:cubicBezTo>
                  <a:pt x="415164" y="41768"/>
                  <a:pt x="387539" y="46592"/>
                  <a:pt x="369977" y="63824"/>
                </a:cubicBezTo>
                <a:cubicBezTo>
                  <a:pt x="367697" y="65580"/>
                  <a:pt x="366864" y="68632"/>
                  <a:pt x="367938" y="71301"/>
                </a:cubicBezTo>
                <a:cubicBezTo>
                  <a:pt x="369912" y="75721"/>
                  <a:pt x="375107" y="77696"/>
                  <a:pt x="379536" y="75714"/>
                </a:cubicBezTo>
                <a:cubicBezTo>
                  <a:pt x="380501" y="75278"/>
                  <a:pt x="381400" y="74666"/>
                  <a:pt x="382145" y="73910"/>
                </a:cubicBezTo>
                <a:cubicBezTo>
                  <a:pt x="389008" y="67306"/>
                  <a:pt x="398194" y="63647"/>
                  <a:pt x="407709" y="63715"/>
                </a:cubicBezTo>
                <a:cubicBezTo>
                  <a:pt x="415208" y="63763"/>
                  <a:pt x="422574" y="65782"/>
                  <a:pt x="429042" y="69568"/>
                </a:cubicBezTo>
                <a:cubicBezTo>
                  <a:pt x="430116" y="70233"/>
                  <a:pt x="431344" y="70597"/>
                  <a:pt x="432594" y="70621"/>
                </a:cubicBezTo>
                <a:cubicBezTo>
                  <a:pt x="439237" y="70424"/>
                  <a:pt x="444301" y="59111"/>
                  <a:pt x="436321" y="54221"/>
                </a:cubicBezTo>
                <a:close/>
                <a:moveTo>
                  <a:pt x="522748" y="1866"/>
                </a:moveTo>
                <a:cubicBezTo>
                  <a:pt x="515820" y="-4602"/>
                  <a:pt x="503520" y="7237"/>
                  <a:pt x="511566" y="14691"/>
                </a:cubicBezTo>
                <a:cubicBezTo>
                  <a:pt x="561620" y="57817"/>
                  <a:pt x="546448" y="145011"/>
                  <a:pt x="519700" y="193113"/>
                </a:cubicBezTo>
                <a:cubicBezTo>
                  <a:pt x="516302" y="198682"/>
                  <a:pt x="520862" y="204076"/>
                  <a:pt x="526760" y="204076"/>
                </a:cubicBezTo>
                <a:cubicBezTo>
                  <a:pt x="529939" y="204104"/>
                  <a:pt x="532854" y="202328"/>
                  <a:pt x="534302" y="199493"/>
                </a:cubicBezTo>
                <a:cubicBezTo>
                  <a:pt x="563571" y="146721"/>
                  <a:pt x="579357" y="50604"/>
                  <a:pt x="522748" y="1800"/>
                </a:cubicBezTo>
                <a:close/>
                <a:moveTo>
                  <a:pt x="495386" y="41154"/>
                </a:moveTo>
                <a:cubicBezTo>
                  <a:pt x="462893" y="1690"/>
                  <a:pt x="369385" y="-17647"/>
                  <a:pt x="338713" y="33897"/>
                </a:cubicBezTo>
                <a:cubicBezTo>
                  <a:pt x="321436" y="49245"/>
                  <a:pt x="303129" y="64350"/>
                  <a:pt x="285699" y="79193"/>
                </a:cubicBezTo>
                <a:cubicBezTo>
                  <a:pt x="244986" y="113505"/>
                  <a:pt x="202890" y="149001"/>
                  <a:pt x="164741" y="186799"/>
                </a:cubicBezTo>
                <a:cubicBezTo>
                  <a:pt x="152266" y="199164"/>
                  <a:pt x="141896" y="213525"/>
                  <a:pt x="131855" y="227425"/>
                </a:cubicBezTo>
                <a:cubicBezTo>
                  <a:pt x="121813" y="241325"/>
                  <a:pt x="111509" y="255598"/>
                  <a:pt x="98968" y="267986"/>
                </a:cubicBezTo>
                <a:cubicBezTo>
                  <a:pt x="79477" y="287389"/>
                  <a:pt x="58671" y="306200"/>
                  <a:pt x="38544" y="324376"/>
                </a:cubicBezTo>
                <a:cubicBezTo>
                  <a:pt x="29160" y="332839"/>
                  <a:pt x="19469" y="341608"/>
                  <a:pt x="10042" y="350312"/>
                </a:cubicBezTo>
                <a:cubicBezTo>
                  <a:pt x="6117" y="353733"/>
                  <a:pt x="6907" y="358556"/>
                  <a:pt x="11072" y="361275"/>
                </a:cubicBezTo>
                <a:cubicBezTo>
                  <a:pt x="11642" y="361683"/>
                  <a:pt x="12015" y="362312"/>
                  <a:pt x="12081" y="363007"/>
                </a:cubicBezTo>
                <a:lnTo>
                  <a:pt x="12081" y="363357"/>
                </a:lnTo>
                <a:cubicBezTo>
                  <a:pt x="12103" y="363917"/>
                  <a:pt x="12059" y="364478"/>
                  <a:pt x="11927" y="365024"/>
                </a:cubicBezTo>
                <a:lnTo>
                  <a:pt x="1908" y="525424"/>
                </a:lnTo>
                <a:cubicBezTo>
                  <a:pt x="1798" y="526952"/>
                  <a:pt x="2127" y="528480"/>
                  <a:pt x="2894" y="529809"/>
                </a:cubicBezTo>
                <a:cubicBezTo>
                  <a:pt x="3903" y="533163"/>
                  <a:pt x="7126" y="535367"/>
                  <a:pt x="10612" y="535115"/>
                </a:cubicBezTo>
                <a:cubicBezTo>
                  <a:pt x="72000" y="533514"/>
                  <a:pt x="129618" y="514242"/>
                  <a:pt x="178751" y="496308"/>
                </a:cubicBezTo>
                <a:cubicBezTo>
                  <a:pt x="182237" y="495139"/>
                  <a:pt x="184495" y="491761"/>
                  <a:pt x="184254" y="488086"/>
                </a:cubicBezTo>
                <a:cubicBezTo>
                  <a:pt x="183553" y="486332"/>
                  <a:pt x="474141" y="196029"/>
                  <a:pt x="474776" y="194714"/>
                </a:cubicBezTo>
                <a:cubicBezTo>
                  <a:pt x="476508" y="193195"/>
                  <a:pt x="477386" y="190928"/>
                  <a:pt x="477122" y="188641"/>
                </a:cubicBezTo>
                <a:cubicBezTo>
                  <a:pt x="477013" y="187843"/>
                  <a:pt x="477320" y="187042"/>
                  <a:pt x="477978" y="186558"/>
                </a:cubicBezTo>
                <a:cubicBezTo>
                  <a:pt x="523975" y="154110"/>
                  <a:pt x="533512" y="83030"/>
                  <a:pt x="495386" y="41088"/>
                </a:cubicBezTo>
                <a:close/>
                <a:moveTo>
                  <a:pt x="31243" y="352154"/>
                </a:moveTo>
                <a:cubicBezTo>
                  <a:pt x="56587" y="328892"/>
                  <a:pt x="82196" y="305871"/>
                  <a:pt x="107277" y="281864"/>
                </a:cubicBezTo>
                <a:cubicBezTo>
                  <a:pt x="120432" y="269301"/>
                  <a:pt x="131175" y="254371"/>
                  <a:pt x="141611" y="239922"/>
                </a:cubicBezTo>
                <a:cubicBezTo>
                  <a:pt x="171713" y="194604"/>
                  <a:pt x="216659" y="160994"/>
                  <a:pt x="257088" y="125717"/>
                </a:cubicBezTo>
                <a:lnTo>
                  <a:pt x="260311" y="122911"/>
                </a:lnTo>
                <a:cubicBezTo>
                  <a:pt x="261231" y="122115"/>
                  <a:pt x="262612" y="122211"/>
                  <a:pt x="263402" y="123126"/>
                </a:cubicBezTo>
                <a:cubicBezTo>
                  <a:pt x="263490" y="123229"/>
                  <a:pt x="263577" y="123341"/>
                  <a:pt x="263643" y="123459"/>
                </a:cubicBezTo>
                <a:cubicBezTo>
                  <a:pt x="274342" y="141766"/>
                  <a:pt x="283638" y="156346"/>
                  <a:pt x="292890" y="169501"/>
                </a:cubicBezTo>
                <a:cubicBezTo>
                  <a:pt x="293548" y="170419"/>
                  <a:pt x="293395" y="171678"/>
                  <a:pt x="292540" y="172417"/>
                </a:cubicBezTo>
                <a:cubicBezTo>
                  <a:pt x="221723" y="233016"/>
                  <a:pt x="155972" y="300390"/>
                  <a:pt x="93158" y="366822"/>
                </a:cubicBezTo>
                <a:cubicBezTo>
                  <a:pt x="72658" y="364272"/>
                  <a:pt x="52334" y="360613"/>
                  <a:pt x="32230" y="355859"/>
                </a:cubicBezTo>
                <a:cubicBezTo>
                  <a:pt x="31046" y="355563"/>
                  <a:pt x="30344" y="354373"/>
                  <a:pt x="30629" y="353198"/>
                </a:cubicBezTo>
                <a:cubicBezTo>
                  <a:pt x="30739" y="352801"/>
                  <a:pt x="30958" y="352439"/>
                  <a:pt x="31243" y="352154"/>
                </a:cubicBezTo>
                <a:close/>
                <a:moveTo>
                  <a:pt x="301792" y="185264"/>
                </a:moveTo>
                <a:cubicBezTo>
                  <a:pt x="302712" y="184469"/>
                  <a:pt x="304094" y="184561"/>
                  <a:pt x="304883" y="185473"/>
                </a:cubicBezTo>
                <a:cubicBezTo>
                  <a:pt x="304905" y="185499"/>
                  <a:pt x="304927" y="185523"/>
                  <a:pt x="304949" y="185549"/>
                </a:cubicBezTo>
                <a:cubicBezTo>
                  <a:pt x="314114" y="197327"/>
                  <a:pt x="324243" y="208327"/>
                  <a:pt x="335227" y="218436"/>
                </a:cubicBezTo>
                <a:cubicBezTo>
                  <a:pt x="336082" y="219219"/>
                  <a:pt x="336169" y="220521"/>
                  <a:pt x="335446" y="221418"/>
                </a:cubicBezTo>
                <a:cubicBezTo>
                  <a:pt x="279780" y="289143"/>
                  <a:pt x="220386" y="357350"/>
                  <a:pt x="154196" y="413959"/>
                </a:cubicBezTo>
                <a:cubicBezTo>
                  <a:pt x="138826" y="415676"/>
                  <a:pt x="123721" y="419072"/>
                  <a:pt x="109097" y="424089"/>
                </a:cubicBezTo>
                <a:cubicBezTo>
                  <a:pt x="107957" y="424490"/>
                  <a:pt x="106707" y="423889"/>
                  <a:pt x="106291" y="422747"/>
                </a:cubicBezTo>
                <a:cubicBezTo>
                  <a:pt x="106203" y="422475"/>
                  <a:pt x="106159" y="422186"/>
                  <a:pt x="106181" y="421896"/>
                </a:cubicBezTo>
                <a:lnTo>
                  <a:pt x="108614" y="375153"/>
                </a:lnTo>
                <a:cubicBezTo>
                  <a:pt x="108636" y="374649"/>
                  <a:pt x="108834" y="374166"/>
                  <a:pt x="109184" y="373794"/>
                </a:cubicBezTo>
                <a:cubicBezTo>
                  <a:pt x="169609" y="307200"/>
                  <a:pt x="233914" y="244248"/>
                  <a:pt x="301792" y="185264"/>
                </a:cubicBezTo>
                <a:close/>
                <a:moveTo>
                  <a:pt x="60030" y="512510"/>
                </a:moveTo>
                <a:cubicBezTo>
                  <a:pt x="59482" y="514330"/>
                  <a:pt x="56719" y="514111"/>
                  <a:pt x="55272" y="514396"/>
                </a:cubicBezTo>
                <a:cubicBezTo>
                  <a:pt x="52203" y="514155"/>
                  <a:pt x="53365" y="511261"/>
                  <a:pt x="53430" y="509178"/>
                </a:cubicBezTo>
                <a:cubicBezTo>
                  <a:pt x="53430" y="508268"/>
                  <a:pt x="54000" y="507457"/>
                  <a:pt x="54856" y="507139"/>
                </a:cubicBezTo>
                <a:cubicBezTo>
                  <a:pt x="56785" y="506240"/>
                  <a:pt x="58451" y="509331"/>
                  <a:pt x="59591" y="510318"/>
                </a:cubicBezTo>
                <a:cubicBezTo>
                  <a:pt x="60118" y="510914"/>
                  <a:pt x="60293" y="511754"/>
                  <a:pt x="60030" y="512510"/>
                </a:cubicBezTo>
                <a:close/>
                <a:moveTo>
                  <a:pt x="158976" y="486332"/>
                </a:moveTo>
                <a:cubicBezTo>
                  <a:pt x="133521" y="495628"/>
                  <a:pt x="107496" y="503352"/>
                  <a:pt x="81099" y="509463"/>
                </a:cubicBezTo>
                <a:cubicBezTo>
                  <a:pt x="80529" y="509594"/>
                  <a:pt x="79937" y="509491"/>
                  <a:pt x="79433" y="509178"/>
                </a:cubicBezTo>
                <a:cubicBezTo>
                  <a:pt x="77986" y="508016"/>
                  <a:pt x="78227" y="505341"/>
                  <a:pt x="76539" y="503960"/>
                </a:cubicBezTo>
                <a:lnTo>
                  <a:pt x="27428" y="449280"/>
                </a:lnTo>
                <a:cubicBezTo>
                  <a:pt x="26178" y="447416"/>
                  <a:pt x="23196" y="447657"/>
                  <a:pt x="23240" y="445158"/>
                </a:cubicBezTo>
                <a:lnTo>
                  <a:pt x="27625" y="374583"/>
                </a:lnTo>
                <a:cubicBezTo>
                  <a:pt x="27691" y="373373"/>
                  <a:pt x="28721" y="372445"/>
                  <a:pt x="29927" y="372509"/>
                </a:cubicBezTo>
                <a:cubicBezTo>
                  <a:pt x="30059" y="372515"/>
                  <a:pt x="30191" y="372535"/>
                  <a:pt x="30322" y="372566"/>
                </a:cubicBezTo>
                <a:cubicBezTo>
                  <a:pt x="49966" y="377139"/>
                  <a:pt x="69808" y="380674"/>
                  <a:pt x="89825" y="383155"/>
                </a:cubicBezTo>
                <a:cubicBezTo>
                  <a:pt x="90922" y="383289"/>
                  <a:pt x="91755" y="384232"/>
                  <a:pt x="91755" y="385348"/>
                </a:cubicBezTo>
                <a:lnTo>
                  <a:pt x="89146" y="435555"/>
                </a:lnTo>
                <a:cubicBezTo>
                  <a:pt x="88992" y="437454"/>
                  <a:pt x="89562" y="439342"/>
                  <a:pt x="90746" y="440839"/>
                </a:cubicBezTo>
                <a:cubicBezTo>
                  <a:pt x="91689" y="444220"/>
                  <a:pt x="95219" y="446189"/>
                  <a:pt x="98595" y="445235"/>
                </a:cubicBezTo>
                <a:cubicBezTo>
                  <a:pt x="99056" y="445105"/>
                  <a:pt x="99494" y="444926"/>
                  <a:pt x="99910" y="444698"/>
                </a:cubicBezTo>
                <a:cubicBezTo>
                  <a:pt x="115784" y="437916"/>
                  <a:pt x="132491" y="433292"/>
                  <a:pt x="149592" y="430951"/>
                </a:cubicBezTo>
                <a:cubicBezTo>
                  <a:pt x="150797" y="430780"/>
                  <a:pt x="151893" y="431611"/>
                  <a:pt x="152069" y="432810"/>
                </a:cubicBezTo>
                <a:cubicBezTo>
                  <a:pt x="152091" y="432869"/>
                  <a:pt x="152091" y="432931"/>
                  <a:pt x="152091" y="432990"/>
                </a:cubicBezTo>
                <a:cubicBezTo>
                  <a:pt x="153099" y="450089"/>
                  <a:pt x="155862" y="467041"/>
                  <a:pt x="160357" y="483570"/>
                </a:cubicBezTo>
                <a:cubicBezTo>
                  <a:pt x="160729" y="484714"/>
                  <a:pt x="160115" y="485946"/>
                  <a:pt x="158976" y="486332"/>
                </a:cubicBezTo>
                <a:close/>
                <a:moveTo>
                  <a:pt x="390411" y="257330"/>
                </a:moveTo>
                <a:lnTo>
                  <a:pt x="177743" y="471292"/>
                </a:lnTo>
                <a:cubicBezTo>
                  <a:pt x="176888" y="472147"/>
                  <a:pt x="175506" y="472145"/>
                  <a:pt x="174651" y="471288"/>
                </a:cubicBezTo>
                <a:cubicBezTo>
                  <a:pt x="174345" y="471000"/>
                  <a:pt x="174147" y="470637"/>
                  <a:pt x="174059" y="470240"/>
                </a:cubicBezTo>
                <a:cubicBezTo>
                  <a:pt x="170595" y="455342"/>
                  <a:pt x="168622" y="440142"/>
                  <a:pt x="168118" y="424856"/>
                </a:cubicBezTo>
                <a:cubicBezTo>
                  <a:pt x="168096" y="424218"/>
                  <a:pt x="168359" y="423602"/>
                  <a:pt x="168820" y="423168"/>
                </a:cubicBezTo>
                <a:cubicBezTo>
                  <a:pt x="233738" y="364300"/>
                  <a:pt x="292803" y="297321"/>
                  <a:pt x="349061" y="230758"/>
                </a:cubicBezTo>
                <a:cubicBezTo>
                  <a:pt x="349544" y="230771"/>
                  <a:pt x="350004" y="230931"/>
                  <a:pt x="350398" y="231218"/>
                </a:cubicBezTo>
                <a:cubicBezTo>
                  <a:pt x="362457" y="240376"/>
                  <a:pt x="375634" y="247951"/>
                  <a:pt x="389622" y="253757"/>
                </a:cubicBezTo>
                <a:cubicBezTo>
                  <a:pt x="390762" y="254191"/>
                  <a:pt x="391310" y="255458"/>
                  <a:pt x="390893" y="256589"/>
                </a:cubicBezTo>
                <a:cubicBezTo>
                  <a:pt x="390784" y="256866"/>
                  <a:pt x="390608" y="257118"/>
                  <a:pt x="390411" y="257330"/>
                </a:cubicBezTo>
                <a:close/>
                <a:moveTo>
                  <a:pt x="433317" y="214139"/>
                </a:moveTo>
                <a:lnTo>
                  <a:pt x="406745" y="240887"/>
                </a:lnTo>
                <a:cubicBezTo>
                  <a:pt x="344194" y="223588"/>
                  <a:pt x="306089" y="161586"/>
                  <a:pt x="276184" y="111401"/>
                </a:cubicBezTo>
                <a:cubicBezTo>
                  <a:pt x="275658" y="110488"/>
                  <a:pt x="275855" y="109329"/>
                  <a:pt x="276644" y="108638"/>
                </a:cubicBezTo>
                <a:lnTo>
                  <a:pt x="297736" y="90309"/>
                </a:lnTo>
                <a:cubicBezTo>
                  <a:pt x="298657" y="89511"/>
                  <a:pt x="300038" y="89603"/>
                  <a:pt x="300827" y="90513"/>
                </a:cubicBezTo>
                <a:cubicBezTo>
                  <a:pt x="300980" y="90675"/>
                  <a:pt x="301090" y="90857"/>
                  <a:pt x="301178" y="91055"/>
                </a:cubicBezTo>
                <a:cubicBezTo>
                  <a:pt x="305431" y="100482"/>
                  <a:pt x="312557" y="108090"/>
                  <a:pt x="320077" y="115698"/>
                </a:cubicBezTo>
                <a:cubicBezTo>
                  <a:pt x="329592" y="125279"/>
                  <a:pt x="339392" y="134904"/>
                  <a:pt x="348864" y="144200"/>
                </a:cubicBezTo>
                <a:cubicBezTo>
                  <a:pt x="374735" y="168317"/>
                  <a:pt x="398150" y="198595"/>
                  <a:pt x="432462" y="210522"/>
                </a:cubicBezTo>
                <a:cubicBezTo>
                  <a:pt x="433624" y="210874"/>
                  <a:pt x="434282" y="212098"/>
                  <a:pt x="433931" y="213258"/>
                </a:cubicBezTo>
                <a:cubicBezTo>
                  <a:pt x="433821" y="213617"/>
                  <a:pt x="433602" y="213944"/>
                  <a:pt x="433339" y="214205"/>
                </a:cubicBezTo>
                <a:close/>
                <a:moveTo>
                  <a:pt x="501722" y="121508"/>
                </a:moveTo>
                <a:cubicBezTo>
                  <a:pt x="497096" y="144971"/>
                  <a:pt x="482867" y="165431"/>
                  <a:pt x="462477" y="177920"/>
                </a:cubicBezTo>
                <a:cubicBezTo>
                  <a:pt x="459298" y="179573"/>
                  <a:pt x="457829" y="183311"/>
                  <a:pt x="459013" y="186690"/>
                </a:cubicBezTo>
                <a:cubicBezTo>
                  <a:pt x="459254" y="187466"/>
                  <a:pt x="459035" y="188310"/>
                  <a:pt x="458465" y="188882"/>
                </a:cubicBezTo>
                <a:lnTo>
                  <a:pt x="449695" y="197652"/>
                </a:lnTo>
                <a:cubicBezTo>
                  <a:pt x="448928" y="198415"/>
                  <a:pt x="447744" y="198516"/>
                  <a:pt x="446866" y="197893"/>
                </a:cubicBezTo>
                <a:cubicBezTo>
                  <a:pt x="420689" y="191009"/>
                  <a:pt x="400978" y="173337"/>
                  <a:pt x="382430" y="153693"/>
                </a:cubicBezTo>
                <a:cubicBezTo>
                  <a:pt x="373661" y="144770"/>
                  <a:pt x="344589" y="116027"/>
                  <a:pt x="335315" y="107081"/>
                </a:cubicBezTo>
                <a:cubicBezTo>
                  <a:pt x="326545" y="98684"/>
                  <a:pt x="317512" y="90002"/>
                  <a:pt x="314157" y="77659"/>
                </a:cubicBezTo>
                <a:cubicBezTo>
                  <a:pt x="313960" y="76858"/>
                  <a:pt x="314223" y="76010"/>
                  <a:pt x="314837" y="75466"/>
                </a:cubicBezTo>
                <a:lnTo>
                  <a:pt x="345904" y="48455"/>
                </a:lnTo>
                <a:cubicBezTo>
                  <a:pt x="348053" y="47635"/>
                  <a:pt x="349872" y="46083"/>
                  <a:pt x="350990" y="44070"/>
                </a:cubicBezTo>
                <a:cubicBezTo>
                  <a:pt x="362084" y="20940"/>
                  <a:pt x="393677" y="16577"/>
                  <a:pt x="420557" y="21773"/>
                </a:cubicBezTo>
                <a:cubicBezTo>
                  <a:pt x="475522" y="29030"/>
                  <a:pt x="510579" y="70007"/>
                  <a:pt x="501722" y="1215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357</Words>
  <Application>Microsoft Office PowerPoint</Application>
  <PresentationFormat>Presentación en pantalla (16:9)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Janda Closer To Free</vt:lpstr>
      <vt:lpstr>Open Sans</vt:lpstr>
      <vt:lpstr>Wingdings</vt:lpstr>
      <vt:lpstr>NSimSun</vt:lpstr>
      <vt:lpstr>Nunito</vt:lpstr>
      <vt:lpstr>Arial</vt:lpstr>
      <vt:lpstr>Calibri</vt:lpstr>
      <vt:lpstr>Nunito SemiBold</vt:lpstr>
      <vt:lpstr>Amatic SC</vt:lpstr>
      <vt:lpstr>Curio template</vt:lpstr>
      <vt:lpstr>COUNTABLE AND UNCOUNTABLE NOUNS</vt:lpstr>
      <vt:lpstr>Hello!</vt:lpstr>
      <vt:lpstr>PLURAL FORMS RULE#1</vt:lpstr>
      <vt:lpstr>PLURAL FORMS RULE#2</vt:lpstr>
      <vt:lpstr>Presentación de PowerPoint</vt:lpstr>
      <vt:lpstr>UNCOUNTABLE</vt:lpstr>
      <vt:lpstr>Examples of uncountable nouns:</vt:lpstr>
      <vt:lpstr>A picture is worth a thousand words</vt:lpstr>
      <vt:lpstr>There are/there is+ some:</vt:lpstr>
      <vt:lpstr>There are/there is+ some:</vt:lpstr>
      <vt:lpstr>There aren´t/there isnt+ any:</vt:lpstr>
      <vt:lpstr>89,526,124</vt:lpstr>
      <vt:lpstr>Thanks!</vt:lpstr>
      <vt:lpstr>Extra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COUNTABLE AND UNCOUNTABLE NOUNS</dc:title>
  <dc:creator>dafne martell</dc:creator>
  <cp:lastModifiedBy>hogar</cp:lastModifiedBy>
  <cp:revision>9</cp:revision>
  <dcterms:modified xsi:type="dcterms:W3CDTF">2022-02-16T18:23:46Z</dcterms:modified>
</cp:coreProperties>
</file>