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HN" dirty="0" err="1" smtClean="0"/>
              <a:t>Comparatives</a:t>
            </a:r>
            <a:r>
              <a:rPr lang="es-HN" dirty="0" smtClean="0"/>
              <a:t> and </a:t>
            </a:r>
            <a:r>
              <a:rPr lang="es-HN" dirty="0" err="1" smtClean="0"/>
              <a:t>Superlatives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3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35" y="721216"/>
            <a:ext cx="6328530" cy="53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5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62" y="579549"/>
            <a:ext cx="7933385" cy="605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08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</TotalTime>
  <Words>3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Comparatives and Superlatives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Comparatives and Superlatives</dc:title>
  <dc:creator>Karla Estrada</dc:creator>
  <cp:lastModifiedBy>Karla Estrada</cp:lastModifiedBy>
  <cp:revision>1</cp:revision>
  <dcterms:created xsi:type="dcterms:W3CDTF">2020-08-26T22:31:58Z</dcterms:created>
  <dcterms:modified xsi:type="dcterms:W3CDTF">2020-08-26T22:38:09Z</dcterms:modified>
</cp:coreProperties>
</file>