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Quicksand"/>
      <p:regular r:id="rId50"/>
    </p:embeddedFont>
    <p:embeddedFont>
      <p:font typeface="Quicksand Bold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119635" y="2344838"/>
            <a:ext cx="12048730" cy="51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Comparative Adjectives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000000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505642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er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ier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02878" y="4316108"/>
            <a:ext cx="7941122" cy="394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is added.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ger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2878" y="4316108"/>
            <a:ext cx="7941122" cy="394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is added.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64556" y="4682324"/>
            <a:ext cx="3970998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beautiful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5685" y="7650376"/>
            <a:ext cx="6913615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FF1616"/>
                </a:solidFill>
                <a:latin typeface="Quicksand Bold"/>
              </a:rPr>
              <a:t>more </a:t>
            </a:r>
            <a:r>
              <a:rPr lang="en-US" sz="6999">
                <a:solidFill>
                  <a:srgbClr val="000000"/>
                </a:solidFill>
                <a:latin typeface="Quicksand Bold"/>
              </a:rPr>
              <a:t>beautiful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Irregular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Irregular Adjectives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497910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Irregular adjectives don't follow these rules. </a:t>
            </a:r>
          </a:p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So, you must memorize them.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4544846"/>
            <a:ext cx="657513" cy="6141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020062" y="4573421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good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28404" y="4573421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5319005"/>
            <a:ext cx="657513" cy="61411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020062" y="5347580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28404" y="5347580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worse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6007388"/>
            <a:ext cx="657513" cy="61411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020062" y="6035963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28404" y="6035963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further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6703164"/>
            <a:ext cx="657513" cy="61411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020062" y="673173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well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28404" y="6731739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7477324"/>
            <a:ext cx="657513" cy="61411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020062" y="750589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much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28404" y="7505899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8195777"/>
            <a:ext cx="657513" cy="6141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1020062" y="8224352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many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28404" y="8224352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Let's Practice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ger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05642"/>
            <a:ext cx="8115300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Comparative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the difference between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2 things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 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handsome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770169" y="6793447"/>
            <a:ext cx="2095062" cy="2095062"/>
            <a:chOff x="0" y="0"/>
            <a:chExt cx="5740400" cy="574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4505642"/>
            <a:ext cx="8115300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Comparative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the difference between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2 things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650055" y="5279264"/>
            <a:ext cx="3609245" cy="3609245"/>
            <a:chOff x="0" y="0"/>
            <a:chExt cx="5740400" cy="574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1242" y="6841072"/>
            <a:ext cx="3046870" cy="69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2"/>
              </a:lnSpc>
            </a:pPr>
            <a:r>
              <a:rPr lang="en-US" sz="4875">
                <a:solidFill>
                  <a:srgbClr val="FAF7F7"/>
                </a:solidFill>
                <a:latin typeface="Quicksand Bold"/>
              </a:rPr>
              <a:t>bigger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51193" y="7596272"/>
            <a:ext cx="2333014" cy="52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6"/>
              </a:lnSpc>
            </a:pPr>
            <a:r>
              <a:rPr lang="en-US" sz="3732">
                <a:solidFill>
                  <a:srgbClr val="FAF7F7"/>
                </a:solidFill>
                <a:latin typeface="Quicksand Bold"/>
              </a:rPr>
              <a:t>smaller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expensive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interesting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4894" y="1497809"/>
            <a:ext cx="7551618" cy="755161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0"/>
            <a:ext cx="18288000" cy="2493342"/>
            <a:chOff x="0" y="0"/>
            <a:chExt cx="6186311" cy="8434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843427"/>
            </a:xfrm>
            <a:custGeom>
              <a:avLst/>
              <a:gdLst/>
              <a:ahLst/>
              <a:cxnLst/>
              <a:rect l="l" t="t" r="r" b="b"/>
              <a:pathLst>
                <a:path w="6186311" h="843427">
                  <a:moveTo>
                    <a:pt x="0" y="0"/>
                  </a:moveTo>
                  <a:lnTo>
                    <a:pt x="6186311" y="0"/>
                  </a:lnTo>
                  <a:lnTo>
                    <a:pt x="6186311" y="843427"/>
                  </a:lnTo>
                  <a:lnTo>
                    <a:pt x="0" y="843427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946680" y="-177349"/>
            <a:ext cx="10394640" cy="256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Good Job!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4900" y="4505642"/>
            <a:ext cx="803903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To make a comparative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to the comparative form.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4900" y="4505642"/>
            <a:ext cx="803903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To make a comparative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to the comparative form.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small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small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Rules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505642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er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Personalizado</PresentationFormat>
  <Paragraphs>146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Quicksand</vt:lpstr>
      <vt:lpstr>Calibri</vt:lpstr>
      <vt:lpstr>Arial</vt:lpstr>
      <vt:lpstr>Quicksand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2020-05-21T13:32:18Z</dcterms:created>
  <dcterms:modified xsi:type="dcterms:W3CDTF">2020-07-31T18:42:14Z</dcterms:modified>
  <dc:identifier/>
</cp:coreProperties>
</file>