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012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229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334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2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47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692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0137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031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231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198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41CFF-7D66-43D9-8573-2A44E6351215}" type="datetimeFigureOut">
              <a:rPr lang="es-ES" smtClean="0"/>
              <a:t>14/08/2014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1DB-2D83-4CCA-9BCD-1E107A20B9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53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81001"/>
            <a:ext cx="7391400" cy="83819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C000"/>
                </a:solidFill>
              </a:rPr>
              <a:t>Comparative Adjectives</a:t>
            </a:r>
            <a:endParaRPr lang="es-ES" sz="40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95400"/>
            <a:ext cx="8382000" cy="495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When </a:t>
            </a:r>
            <a:r>
              <a:rPr lang="en-US" sz="2400" dirty="0">
                <a:solidFill>
                  <a:schemeClr val="tx1"/>
                </a:solidFill>
              </a:rPr>
              <a:t>we want to compare two things we use </a:t>
            </a:r>
            <a:r>
              <a:rPr lang="en-US" sz="2400" i="1" dirty="0">
                <a:solidFill>
                  <a:schemeClr val="tx1"/>
                </a:solidFill>
              </a:rPr>
              <a:t>comparative </a:t>
            </a:r>
            <a:r>
              <a:rPr lang="en-US" sz="2400" i="1" dirty="0" smtClean="0">
                <a:solidFill>
                  <a:schemeClr val="tx1"/>
                </a:solidFill>
              </a:rPr>
              <a:t>adjectives. 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1. Use </a:t>
            </a:r>
            <a:r>
              <a:rPr lang="en-US" sz="2400" b="1" i="1" dirty="0">
                <a:solidFill>
                  <a:schemeClr val="tx1"/>
                </a:solidFill>
              </a:rPr>
              <a:t>-</a:t>
            </a:r>
            <a:r>
              <a:rPr lang="en-US" sz="2400" b="1" i="1" dirty="0" err="1">
                <a:solidFill>
                  <a:schemeClr val="tx1"/>
                </a:solidFill>
              </a:rPr>
              <a:t>er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for one-syllable </a:t>
            </a:r>
            <a:r>
              <a:rPr lang="en-US" sz="2400" b="1" dirty="0" smtClean="0">
                <a:solidFill>
                  <a:schemeClr val="tx1"/>
                </a:solidFill>
              </a:rPr>
              <a:t>words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For </a:t>
            </a:r>
            <a:r>
              <a:rPr lang="en-US" sz="2400" dirty="0">
                <a:solidFill>
                  <a:schemeClr val="tx1"/>
                </a:solidFill>
              </a:rPr>
              <a:t>one-syllable words we add </a:t>
            </a:r>
            <a:r>
              <a:rPr lang="en-US" sz="2400" b="1" dirty="0">
                <a:solidFill>
                  <a:schemeClr val="tx1"/>
                </a:solidFill>
              </a:rPr>
              <a:t>-</a:t>
            </a:r>
            <a:r>
              <a:rPr lang="en-US" sz="2400" b="1" dirty="0" err="1">
                <a:solidFill>
                  <a:schemeClr val="tx1"/>
                </a:solidFill>
              </a:rPr>
              <a:t>er</a:t>
            </a:r>
            <a:r>
              <a:rPr lang="en-US" sz="2400" dirty="0">
                <a:solidFill>
                  <a:schemeClr val="tx1"/>
                </a:solidFill>
              </a:rPr>
              <a:t> to the adjective to make it a </a:t>
            </a:r>
            <a:r>
              <a:rPr lang="en-US" sz="2400" i="1" dirty="0">
                <a:solidFill>
                  <a:schemeClr val="tx1"/>
                </a:solidFill>
              </a:rPr>
              <a:t>comparative</a:t>
            </a:r>
            <a:r>
              <a:rPr lang="en-US" sz="2400" dirty="0">
                <a:solidFill>
                  <a:schemeClr val="tx1"/>
                </a:solidFill>
              </a:rPr>
              <a:t>. The following are all one syllable </a:t>
            </a:r>
            <a:r>
              <a:rPr lang="en-US" sz="2400" dirty="0" smtClean="0">
                <a:solidFill>
                  <a:schemeClr val="tx1"/>
                </a:solidFill>
              </a:rPr>
              <a:t>adjectives: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Small-  </a:t>
            </a:r>
            <a:r>
              <a:rPr lang="en-US" sz="2400" dirty="0">
                <a:solidFill>
                  <a:schemeClr val="tx1"/>
                </a:solidFill>
              </a:rPr>
              <a:t>small</a:t>
            </a:r>
            <a:r>
              <a:rPr lang="en-US" sz="2400" dirty="0">
                <a:solidFill>
                  <a:srgbClr val="FF0000"/>
                </a:solidFill>
              </a:rPr>
              <a:t>er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Cheap -</a:t>
            </a:r>
            <a:r>
              <a:rPr lang="en-US" sz="2400" dirty="0" smtClean="0">
                <a:solidFill>
                  <a:schemeClr val="tx1"/>
                </a:solidFill>
              </a:rPr>
              <a:t>cheap</a:t>
            </a:r>
            <a:r>
              <a:rPr lang="en-US" sz="2400" dirty="0" smtClean="0">
                <a:solidFill>
                  <a:srgbClr val="FF0000"/>
                </a:solidFill>
              </a:rPr>
              <a:t>er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Quick – quick</a:t>
            </a:r>
            <a:r>
              <a:rPr lang="en-US" sz="2400" dirty="0" smtClean="0">
                <a:solidFill>
                  <a:srgbClr val="FF0000"/>
                </a:solidFill>
              </a:rPr>
              <a:t>er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Canada is cold</a:t>
            </a:r>
            <a:r>
              <a:rPr lang="en-US" sz="2400" dirty="0" smtClean="0">
                <a:solidFill>
                  <a:srgbClr val="FF0000"/>
                </a:solidFill>
              </a:rPr>
              <a:t>er</a:t>
            </a:r>
            <a:r>
              <a:rPr lang="en-US" sz="2400" dirty="0" smtClean="0">
                <a:solidFill>
                  <a:schemeClr val="tx1"/>
                </a:solidFill>
              </a:rPr>
              <a:t> than Honduras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A mouse is fast</a:t>
            </a:r>
            <a:r>
              <a:rPr lang="en-US" sz="2400" dirty="0" smtClean="0">
                <a:solidFill>
                  <a:srgbClr val="FF0000"/>
                </a:solidFill>
              </a:rPr>
              <a:t>er</a:t>
            </a:r>
            <a:r>
              <a:rPr lang="en-US" sz="2400" dirty="0" smtClean="0">
                <a:solidFill>
                  <a:schemeClr val="tx1"/>
                </a:solidFill>
              </a:rPr>
              <a:t> than a turtle 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3676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533400"/>
            <a:ext cx="7543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Note</a:t>
            </a:r>
            <a:r>
              <a:rPr lang="en-US" sz="2400" dirty="0"/>
              <a:t> - If the</a:t>
            </a:r>
            <a:r>
              <a:rPr lang="en-US" sz="2400" i="1" dirty="0"/>
              <a:t> adjective</a:t>
            </a:r>
            <a:r>
              <a:rPr lang="en-US" sz="2400" dirty="0"/>
              <a:t> ends in a </a:t>
            </a:r>
            <a:r>
              <a:rPr lang="en-US" sz="2400" i="1" dirty="0"/>
              <a:t>consonant-vowel-consonant combination (CVC)</a:t>
            </a:r>
            <a:r>
              <a:rPr lang="en-US" sz="2400" dirty="0"/>
              <a:t>, double the final </a:t>
            </a:r>
            <a:r>
              <a:rPr lang="en-US" sz="2400" i="1" dirty="0"/>
              <a:t>consonant</a:t>
            </a:r>
            <a:r>
              <a:rPr lang="en-US" sz="2400" dirty="0"/>
              <a:t> before adding </a:t>
            </a:r>
            <a:r>
              <a:rPr lang="en-US" sz="2400" b="1" dirty="0"/>
              <a:t>–</a:t>
            </a:r>
            <a:r>
              <a:rPr lang="en-US" sz="2400" b="1" dirty="0" err="1"/>
              <a:t>er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 smtClean="0"/>
              <a:t>Big- big</a:t>
            </a:r>
            <a:r>
              <a:rPr lang="en-US" sz="2400" dirty="0" smtClean="0">
                <a:solidFill>
                  <a:srgbClr val="FF0000"/>
                </a:solidFill>
              </a:rPr>
              <a:t>ger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Hot- hot</a:t>
            </a:r>
            <a:r>
              <a:rPr lang="en-US" sz="2400" dirty="0" smtClean="0">
                <a:solidFill>
                  <a:srgbClr val="FF0000"/>
                </a:solidFill>
              </a:rPr>
              <a:t>ter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Wet- wet</a:t>
            </a:r>
            <a:r>
              <a:rPr lang="en-US" sz="2400" dirty="0" smtClean="0">
                <a:solidFill>
                  <a:srgbClr val="FF0000"/>
                </a:solidFill>
              </a:rPr>
              <a:t>ter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 smtClean="0"/>
              <a:t>2. Use </a:t>
            </a:r>
            <a:r>
              <a:rPr lang="en-US" sz="2400" b="1" i="1" dirty="0"/>
              <a:t>-</a:t>
            </a:r>
            <a:r>
              <a:rPr lang="en-US" sz="2400" b="1" i="1" dirty="0" err="1"/>
              <a:t>ier</a:t>
            </a:r>
            <a:r>
              <a:rPr lang="en-US" sz="2400" b="1" dirty="0"/>
              <a:t> for adjectives ending with </a:t>
            </a:r>
            <a:r>
              <a:rPr lang="en-US" sz="2400" b="1" i="1" dirty="0"/>
              <a:t>y</a:t>
            </a:r>
            <a:endParaRPr lang="en-US" sz="2400" b="1" dirty="0"/>
          </a:p>
          <a:p>
            <a:r>
              <a:rPr lang="en-US" sz="2400" dirty="0"/>
              <a:t>For most </a:t>
            </a:r>
            <a:r>
              <a:rPr lang="en-US" sz="2400" i="1" dirty="0"/>
              <a:t>adjectives</a:t>
            </a:r>
            <a:r>
              <a:rPr lang="en-US" sz="2400" dirty="0"/>
              <a:t> that end with a </a:t>
            </a:r>
            <a:r>
              <a:rPr lang="en-US" sz="2400" b="1" dirty="0"/>
              <a:t>y</a:t>
            </a:r>
            <a:r>
              <a:rPr lang="en-US" sz="2400" dirty="0"/>
              <a:t> we change the </a:t>
            </a:r>
            <a:r>
              <a:rPr lang="en-US" sz="2400" b="1" dirty="0"/>
              <a:t>y</a:t>
            </a:r>
            <a:r>
              <a:rPr lang="en-US" sz="2400" dirty="0"/>
              <a:t> to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dirty="0"/>
              <a:t>and add </a:t>
            </a:r>
            <a:r>
              <a:rPr lang="en-US" sz="2400" b="1" dirty="0" err="1"/>
              <a:t>er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 smtClean="0"/>
              <a:t>Dirty-dirt</a:t>
            </a:r>
            <a:r>
              <a:rPr lang="en-US" sz="2400" dirty="0" smtClean="0">
                <a:solidFill>
                  <a:srgbClr val="FF0000"/>
                </a:solidFill>
              </a:rPr>
              <a:t>ier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Smelly- smell</a:t>
            </a:r>
            <a:r>
              <a:rPr lang="en-US" sz="2400" dirty="0" smtClean="0">
                <a:solidFill>
                  <a:srgbClr val="FF0000"/>
                </a:solidFill>
              </a:rPr>
              <a:t>ier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Ugly- ugl</a:t>
            </a:r>
            <a:r>
              <a:rPr lang="en-US" sz="2400" dirty="0" smtClean="0">
                <a:solidFill>
                  <a:srgbClr val="FF0000"/>
                </a:solidFill>
              </a:rPr>
              <a:t>ier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65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09600"/>
            <a:ext cx="8077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3. Use </a:t>
            </a:r>
            <a:r>
              <a:rPr lang="en-US" sz="2400" b="1" i="1" dirty="0"/>
              <a:t>more / less</a:t>
            </a:r>
            <a:r>
              <a:rPr lang="en-US" sz="2400" b="1" dirty="0"/>
              <a:t> for two+ syllable </a:t>
            </a:r>
            <a:r>
              <a:rPr lang="en-US" sz="2400" b="1" dirty="0" smtClean="0"/>
              <a:t>words</a:t>
            </a:r>
            <a:endParaRPr lang="en-US" sz="2400" b="1" dirty="0"/>
          </a:p>
          <a:p>
            <a:r>
              <a:rPr lang="en-US" sz="2400" dirty="0"/>
              <a:t>Adjectives with two or more syllables take </a:t>
            </a:r>
            <a:r>
              <a:rPr lang="en-US" sz="2400" b="1" dirty="0"/>
              <a:t>more / less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 smtClean="0"/>
              <a:t>Beautiful-</a:t>
            </a:r>
            <a:r>
              <a:rPr lang="en-US" sz="2400" dirty="0" smtClean="0">
                <a:solidFill>
                  <a:srgbClr val="FF0000"/>
                </a:solidFill>
              </a:rPr>
              <a:t>more </a:t>
            </a:r>
            <a:r>
              <a:rPr lang="en-US" sz="2400" dirty="0"/>
              <a:t>beautiful</a:t>
            </a:r>
            <a:br>
              <a:rPr lang="en-US" sz="2400" dirty="0"/>
            </a:br>
            <a:r>
              <a:rPr lang="en-US" sz="2400" dirty="0" smtClean="0"/>
              <a:t>Sensitive-</a:t>
            </a:r>
            <a:r>
              <a:rPr lang="en-US" sz="2400" dirty="0" smtClean="0">
                <a:solidFill>
                  <a:srgbClr val="FF0000"/>
                </a:solidFill>
              </a:rPr>
              <a:t>more </a:t>
            </a:r>
            <a:r>
              <a:rPr lang="en-US" sz="2400" dirty="0"/>
              <a:t>sensitive</a:t>
            </a:r>
            <a:br>
              <a:rPr lang="en-US" sz="2400" dirty="0"/>
            </a:br>
            <a:r>
              <a:rPr lang="en-US" sz="2400" dirty="0" smtClean="0"/>
              <a:t>Dangerous-</a:t>
            </a:r>
            <a:r>
              <a:rPr lang="en-US" sz="2400" dirty="0" smtClean="0">
                <a:solidFill>
                  <a:srgbClr val="FF0000"/>
                </a:solidFill>
              </a:rPr>
              <a:t>more </a:t>
            </a:r>
            <a:r>
              <a:rPr lang="en-US" sz="2400" dirty="0" smtClean="0"/>
              <a:t>dangerous</a:t>
            </a:r>
          </a:p>
          <a:p>
            <a:endParaRPr lang="en-US" sz="2400" dirty="0"/>
          </a:p>
          <a:p>
            <a:r>
              <a:rPr lang="en-US" sz="2400" b="1" dirty="0" smtClean="0"/>
              <a:t>4. Irregular </a:t>
            </a:r>
            <a:r>
              <a:rPr lang="en-US" sz="2400" b="1" dirty="0"/>
              <a:t>forms</a:t>
            </a:r>
          </a:p>
          <a:p>
            <a:r>
              <a:rPr lang="en-US" sz="2400" dirty="0"/>
              <a:t>Some </a:t>
            </a:r>
            <a:r>
              <a:rPr lang="en-US" sz="2400" i="1" dirty="0"/>
              <a:t>adjectives</a:t>
            </a:r>
            <a:r>
              <a:rPr lang="en-US" sz="2400" dirty="0"/>
              <a:t> don't follow any of the above rules. Here are some of the most common irregular forms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r>
              <a:rPr lang="en-US" sz="2400" dirty="0" smtClean="0"/>
              <a:t>Good- </a:t>
            </a:r>
            <a:r>
              <a:rPr lang="en-US" sz="2400" dirty="0" smtClean="0">
                <a:solidFill>
                  <a:srgbClr val="FF0000"/>
                </a:solidFill>
              </a:rPr>
              <a:t>better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bad- </a:t>
            </a:r>
            <a:r>
              <a:rPr lang="en-US" sz="2400" dirty="0" smtClean="0">
                <a:solidFill>
                  <a:srgbClr val="FF0000"/>
                </a:solidFill>
              </a:rPr>
              <a:t>worse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far- </a:t>
            </a:r>
            <a:r>
              <a:rPr lang="en-US" sz="2400" dirty="0" smtClean="0">
                <a:solidFill>
                  <a:srgbClr val="FF0000"/>
                </a:solidFill>
              </a:rPr>
              <a:t>farther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074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4525963"/>
          </a:xfrm>
        </p:spPr>
        <p:txBody>
          <a:bodyPr/>
          <a:lstStyle/>
          <a:p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elephant</a:t>
            </a:r>
            <a:r>
              <a:rPr lang="es-ES" sz="2800" dirty="0" smtClean="0"/>
              <a:t> </a:t>
            </a:r>
            <a:r>
              <a:rPr lang="es-ES" sz="2800" dirty="0" err="1" smtClean="0"/>
              <a:t>is</a:t>
            </a:r>
            <a:r>
              <a:rPr lang="es-ES" sz="2800" dirty="0" smtClean="0"/>
              <a:t> </a:t>
            </a:r>
            <a:r>
              <a:rPr lang="es-ES" sz="2800" dirty="0" err="1" smtClean="0">
                <a:solidFill>
                  <a:srgbClr val="FF0000"/>
                </a:solidFill>
              </a:rPr>
              <a:t>bigger</a:t>
            </a:r>
            <a:r>
              <a:rPr lang="es-ES" sz="2800" dirty="0" smtClean="0"/>
              <a:t> </a:t>
            </a:r>
            <a:r>
              <a:rPr lang="es-ES" sz="2800" dirty="0" err="1" smtClean="0"/>
              <a:t>than</a:t>
            </a:r>
            <a:r>
              <a:rPr lang="es-ES" sz="2800" dirty="0" smtClean="0"/>
              <a:t> a mouse</a:t>
            </a:r>
          </a:p>
          <a:p>
            <a:r>
              <a:rPr lang="es-ES" sz="2800" dirty="0" smtClean="0"/>
              <a:t>A mouse </a:t>
            </a:r>
            <a:r>
              <a:rPr lang="es-ES" sz="2800" dirty="0" err="1" smtClean="0"/>
              <a:t>is</a:t>
            </a:r>
            <a:r>
              <a:rPr lang="es-ES" sz="2800" dirty="0" smtClean="0"/>
              <a:t> </a:t>
            </a:r>
            <a:r>
              <a:rPr lang="es-ES" sz="2800" dirty="0" err="1" smtClean="0">
                <a:solidFill>
                  <a:srgbClr val="FF0000"/>
                </a:solidFill>
              </a:rPr>
              <a:t>smaller</a:t>
            </a:r>
            <a:r>
              <a:rPr lang="es-ES" sz="2800" dirty="0" smtClean="0"/>
              <a:t> </a:t>
            </a:r>
            <a:r>
              <a:rPr lang="es-ES" sz="2800" dirty="0" err="1" smtClean="0"/>
              <a:t>than</a:t>
            </a:r>
            <a:r>
              <a:rPr lang="es-ES" sz="2800" dirty="0" smtClean="0"/>
              <a:t> </a:t>
            </a:r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elephant</a:t>
            </a:r>
            <a:endParaRPr lang="es-ES" sz="2800" dirty="0" smtClean="0"/>
          </a:p>
          <a:p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elephant</a:t>
            </a:r>
            <a:r>
              <a:rPr lang="es-ES" sz="2800" dirty="0" smtClean="0"/>
              <a:t> </a:t>
            </a:r>
            <a:r>
              <a:rPr lang="es-ES" sz="2800" dirty="0" err="1" smtClean="0"/>
              <a:t>is</a:t>
            </a:r>
            <a:r>
              <a:rPr lang="es-ES" sz="2800" dirty="0" smtClean="0"/>
              <a:t> </a:t>
            </a:r>
            <a:r>
              <a:rPr lang="es-ES" sz="2800" dirty="0" err="1" smtClean="0">
                <a:solidFill>
                  <a:srgbClr val="FF0000"/>
                </a:solidFill>
              </a:rPr>
              <a:t>heavier</a:t>
            </a:r>
            <a:r>
              <a:rPr lang="es-ES" sz="2800" dirty="0" smtClean="0"/>
              <a:t> </a:t>
            </a:r>
            <a:r>
              <a:rPr lang="es-ES" sz="2800" dirty="0" err="1" smtClean="0"/>
              <a:t>than</a:t>
            </a:r>
            <a:r>
              <a:rPr lang="es-ES" sz="2800" dirty="0" smtClean="0"/>
              <a:t> a mouse</a:t>
            </a:r>
          </a:p>
          <a:p>
            <a:r>
              <a:rPr lang="es-ES" sz="2800" dirty="0" smtClean="0"/>
              <a:t>A mouse </a:t>
            </a:r>
            <a:r>
              <a:rPr lang="es-ES" sz="2800" dirty="0" err="1" smtClean="0"/>
              <a:t>is</a:t>
            </a:r>
            <a:r>
              <a:rPr lang="es-ES" sz="2800" dirty="0" smtClean="0"/>
              <a:t> </a:t>
            </a:r>
            <a:r>
              <a:rPr lang="es-ES" sz="2800" dirty="0" smtClean="0">
                <a:solidFill>
                  <a:srgbClr val="FF0000"/>
                </a:solidFill>
              </a:rPr>
              <a:t>more </a:t>
            </a:r>
            <a:r>
              <a:rPr lang="es-ES" sz="2800" dirty="0" err="1" smtClean="0">
                <a:solidFill>
                  <a:srgbClr val="FF0000"/>
                </a:solidFill>
              </a:rPr>
              <a:t>intelligent</a:t>
            </a:r>
            <a:r>
              <a:rPr lang="es-ES" sz="2800" dirty="0" smtClean="0">
                <a:solidFill>
                  <a:srgbClr val="FF0000"/>
                </a:solidFill>
              </a:rPr>
              <a:t> </a:t>
            </a:r>
            <a:r>
              <a:rPr lang="es-ES" sz="2800" dirty="0" err="1" smtClean="0"/>
              <a:t>than</a:t>
            </a:r>
            <a:r>
              <a:rPr lang="es-ES" sz="2800" dirty="0" smtClean="0"/>
              <a:t> </a:t>
            </a:r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elephant</a:t>
            </a:r>
            <a:r>
              <a:rPr lang="es-ES" sz="2800" dirty="0" smtClean="0"/>
              <a:t> </a:t>
            </a:r>
            <a:endParaRPr lang="es-ES" sz="2800" dirty="0" smtClean="0"/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14600"/>
            <a:ext cx="521208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112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15962"/>
          </a:xfrm>
        </p:spPr>
        <p:txBody>
          <a:bodyPr>
            <a:normAutofit/>
          </a:bodyPr>
          <a:lstStyle/>
          <a:p>
            <a:r>
              <a:rPr lang="es-ES" sz="4000" dirty="0" err="1" smtClean="0"/>
              <a:t>Exercise</a:t>
            </a:r>
            <a:endParaRPr lang="es-E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01000" cy="5410200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Compare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:</a:t>
            </a:r>
          </a:p>
          <a:p>
            <a:r>
              <a:rPr lang="es-ES" dirty="0" smtClean="0"/>
              <a:t>San Pedro Sula and Tegucigalpa</a:t>
            </a:r>
          </a:p>
          <a:p>
            <a:r>
              <a:rPr lang="es-ES" dirty="0" smtClean="0"/>
              <a:t>Mall </a:t>
            </a:r>
            <a:r>
              <a:rPr lang="es-ES" dirty="0" err="1" smtClean="0"/>
              <a:t>Multiplaza</a:t>
            </a:r>
            <a:r>
              <a:rPr lang="es-ES" dirty="0" smtClean="0"/>
              <a:t> and Plaza Miraflores</a:t>
            </a:r>
          </a:p>
          <a:p>
            <a:r>
              <a:rPr lang="es-ES" dirty="0" smtClean="0"/>
              <a:t>A </a:t>
            </a:r>
            <a:r>
              <a:rPr lang="es-ES" dirty="0" err="1" smtClean="0"/>
              <a:t>cat</a:t>
            </a:r>
            <a:r>
              <a:rPr lang="es-ES" dirty="0" smtClean="0"/>
              <a:t> and a </a:t>
            </a:r>
            <a:r>
              <a:rPr lang="es-ES" dirty="0" err="1" smtClean="0"/>
              <a:t>dog</a:t>
            </a:r>
            <a:endParaRPr lang="es-ES" dirty="0" smtClean="0"/>
          </a:p>
          <a:p>
            <a:r>
              <a:rPr lang="es-ES" dirty="0" smtClean="0"/>
              <a:t>A baleada and a </a:t>
            </a:r>
            <a:r>
              <a:rPr lang="es-ES" dirty="0" err="1" smtClean="0"/>
              <a:t>hamburger</a:t>
            </a:r>
            <a:endParaRPr lang="es-ES" dirty="0" smtClean="0"/>
          </a:p>
          <a:p>
            <a:r>
              <a:rPr lang="es-ES" dirty="0" smtClean="0"/>
              <a:t>Lionel Messi and Cristiano Ronaldo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791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156</Words>
  <Application>Microsoft Office PowerPoint</Application>
  <PresentationFormat>Presentación en pantalla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Comparative Adjectives</vt:lpstr>
      <vt:lpstr>Presentación de PowerPoint</vt:lpstr>
      <vt:lpstr>Presentación de PowerPoint</vt:lpstr>
      <vt:lpstr>Presentación de PowerPoint</vt:lpstr>
      <vt:lpstr>Exercise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Adjectives</dc:title>
  <dc:creator>Clarisa Puerto</dc:creator>
  <cp:lastModifiedBy>Usuario</cp:lastModifiedBy>
  <cp:revision>7</cp:revision>
  <dcterms:created xsi:type="dcterms:W3CDTF">2014-08-13T23:28:23Z</dcterms:created>
  <dcterms:modified xsi:type="dcterms:W3CDTF">2014-08-14T15:35:24Z</dcterms:modified>
</cp:coreProperties>
</file>