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Cardinal and Ordinal Numbers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6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71342"/>
              </p:ext>
            </p:extLst>
          </p:nvPr>
        </p:nvGraphicFramePr>
        <p:xfrm>
          <a:off x="2137894" y="1403798"/>
          <a:ext cx="8512934" cy="4616004"/>
        </p:xfrm>
        <a:graphic>
          <a:graphicData uri="http://schemas.openxmlformats.org/drawingml/2006/table">
            <a:tbl>
              <a:tblPr/>
              <a:tblGrid>
                <a:gridCol w="2040405"/>
                <a:gridCol w="2040405"/>
                <a:gridCol w="351314"/>
                <a:gridCol w="2040405"/>
                <a:gridCol w="2040405"/>
              </a:tblGrid>
              <a:tr h="108309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effectLst/>
                        </a:rPr>
                        <a:t>Cardinal</a:t>
                      </a:r>
                    </a:p>
                    <a:p>
                      <a:pPr algn="ctr"/>
                      <a:r>
                        <a:rPr lang="en-US" sz="1700" dirty="0" smtClean="0">
                          <a:effectLst/>
                        </a:rPr>
                        <a:t>0</a:t>
                      </a:r>
                      <a:r>
                        <a:rPr lang="en-US" sz="1700" baseline="0" dirty="0" smtClean="0">
                          <a:effectLst/>
                        </a:rPr>
                        <a:t>                              zero</a:t>
                      </a:r>
                      <a:endParaRPr lang="en-US" sz="1700" dirty="0">
                        <a:effectLst/>
                      </a:endParaRP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Ordinal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1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One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1st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First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2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Two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2nd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Second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Three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3rd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Third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4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Four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4th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Fourth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5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Five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5th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Fifth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6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Six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6th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Sixth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7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Seven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7th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Seventh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8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Eight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8th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Eighth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9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Nine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9th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Ninth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291"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10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Ten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 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</a:rPr>
                        <a:t>10th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Tenth</a:t>
                      </a:r>
                    </a:p>
                  </a:txBody>
                  <a:tcPr marL="88323" marR="88323" marT="44161" marB="441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77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738875"/>
              </p:ext>
            </p:extLst>
          </p:nvPr>
        </p:nvGraphicFramePr>
        <p:xfrm>
          <a:off x="1829359" y="1603956"/>
          <a:ext cx="8915400" cy="3657600"/>
        </p:xfrm>
        <a:graphic>
          <a:graphicData uri="http://schemas.openxmlformats.org/drawingml/2006/table">
            <a:tbl>
              <a:tblPr/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Eleven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11th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Eleventh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Twelve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12th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Twelfth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13th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Fourteen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14th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Fourteenth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Fifteen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15th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Fifteenth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Sixteen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16th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Sixteenth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Seventeen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17th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Seventeenth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Eighteen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18th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Eighteenth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Nineteen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19th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Nineteenth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Twentieth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32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71692"/>
              </p:ext>
            </p:extLst>
          </p:nvPr>
        </p:nvGraphicFramePr>
        <p:xfrm>
          <a:off x="1494509" y="1876344"/>
          <a:ext cx="8915400" cy="2468880"/>
        </p:xfrm>
        <a:graphic>
          <a:graphicData uri="http://schemas.openxmlformats.org/drawingml/2006/table">
            <a:tbl>
              <a:tblPr/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 one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21st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Twenty-first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 two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22nd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Twenty-second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 three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23rd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Twenty-third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 four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24th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Twenty-fourth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 five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25th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Twenty-fifth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271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129567"/>
              </p:ext>
            </p:extLst>
          </p:nvPr>
        </p:nvGraphicFramePr>
        <p:xfrm>
          <a:off x="1636176" y="2910624"/>
          <a:ext cx="8915400" cy="2095220"/>
        </p:xfrm>
        <a:graphic>
          <a:graphicData uri="http://schemas.openxmlformats.org/drawingml/2006/table">
            <a:tbl>
              <a:tblPr/>
              <a:tblGrid>
                <a:gridCol w="1647936"/>
                <a:gridCol w="1918224"/>
                <a:gridCol w="1783080"/>
                <a:gridCol w="1783080"/>
                <a:gridCol w="1783080"/>
              </a:tblGrid>
              <a:tr h="63218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485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 one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31st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Thirty-first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485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 two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32nd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Thirty-second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485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 three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33rd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Thirty-third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485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Thirty four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34th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Thirty-fourth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84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066400"/>
              </p:ext>
            </p:extLst>
          </p:nvPr>
        </p:nvGraphicFramePr>
        <p:xfrm>
          <a:off x="1906633" y="1645169"/>
          <a:ext cx="8915400" cy="3291840"/>
        </p:xfrm>
        <a:graphic>
          <a:graphicData uri="http://schemas.openxmlformats.org/drawingml/2006/table">
            <a:tbl>
              <a:tblPr/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Forty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40th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Fortieth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Fifty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50th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Fiftieth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Sixty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60th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Sixtieth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Seventy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70th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Seventieth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Eighty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80th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Eightieth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90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Ninety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90th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Ninetieth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One hundred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100th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Hundredth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…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One thousand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1000th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Thousandth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67721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237</TotalTime>
  <Words>179</Words>
  <Application>Microsoft Office PowerPoint</Application>
  <PresentationFormat>Widescreen</PresentationFormat>
  <Paragraphs>205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Cardinal and Ordinal Numbers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Karla Estrada</dc:creator>
  <cp:lastModifiedBy>Karla Estrada</cp:lastModifiedBy>
  <cp:revision>4</cp:revision>
  <dcterms:created xsi:type="dcterms:W3CDTF">2020-10-10T00:17:16Z</dcterms:created>
  <dcterms:modified xsi:type="dcterms:W3CDTF">2020-10-10T17:57:23Z</dcterms:modified>
</cp:coreProperties>
</file>