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8" r:id="rId5"/>
    <p:sldId id="261" r:id="rId6"/>
    <p:sldId id="264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55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6A492C5-9D54-4BAD-9718-7706B9E4C9FA}" type="datetimeFigureOut">
              <a:rPr lang="es-HN" smtClean="0"/>
              <a:pPr/>
              <a:t>07/07/2012</a:t>
            </a:fld>
            <a:endParaRPr lang="es-HN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HN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92C5-9D54-4BAD-9718-7706B9E4C9FA}" type="datetimeFigureOut">
              <a:rPr lang="es-HN" smtClean="0"/>
              <a:pPr/>
              <a:t>07/07/2012</a:t>
            </a:fld>
            <a:endParaRPr lang="es-HN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6A492C5-9D54-4BAD-9718-7706B9E4C9FA}" type="datetimeFigureOut">
              <a:rPr lang="es-HN" smtClean="0"/>
              <a:pPr/>
              <a:t>07/07/2012</a:t>
            </a:fld>
            <a:endParaRPr lang="es-HN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HN" dirty="0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92C5-9D54-4BAD-9718-7706B9E4C9FA}" type="datetimeFigureOut">
              <a:rPr lang="es-HN" smtClean="0"/>
              <a:pPr/>
              <a:t>07/07/2012</a:t>
            </a:fld>
            <a:endParaRPr lang="es-HN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92C5-9D54-4BAD-9718-7706B9E4C9FA}" type="datetimeFigureOut">
              <a:rPr lang="es-HN" smtClean="0"/>
              <a:pPr/>
              <a:t>07/07/2012</a:t>
            </a:fld>
            <a:endParaRPr lang="es-HN" dirty="0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HN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6A492C5-9D54-4BAD-9718-7706B9E4C9FA}" type="datetimeFigureOut">
              <a:rPr lang="es-HN" smtClean="0"/>
              <a:pPr/>
              <a:t>07/07/2012</a:t>
            </a:fld>
            <a:endParaRPr lang="es-HN" dirty="0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H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6A492C5-9D54-4BAD-9718-7706B9E4C9FA}" type="datetimeFigureOut">
              <a:rPr lang="es-HN" smtClean="0"/>
              <a:pPr/>
              <a:t>07/07/2012</a:t>
            </a:fld>
            <a:endParaRPr lang="es-HN" dirty="0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HN" dirty="0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92C5-9D54-4BAD-9718-7706B9E4C9FA}" type="datetimeFigureOut">
              <a:rPr lang="es-HN" smtClean="0"/>
              <a:pPr/>
              <a:t>07/07/2012</a:t>
            </a:fld>
            <a:endParaRPr lang="es-HN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92C5-9D54-4BAD-9718-7706B9E4C9FA}" type="datetimeFigureOut">
              <a:rPr lang="es-HN" smtClean="0"/>
              <a:pPr/>
              <a:t>07/07/2012</a:t>
            </a:fld>
            <a:endParaRPr lang="es-HN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92C5-9D54-4BAD-9718-7706B9E4C9FA}" type="datetimeFigureOut">
              <a:rPr lang="es-HN" smtClean="0"/>
              <a:pPr/>
              <a:t>07/07/2012</a:t>
            </a:fld>
            <a:endParaRPr lang="es-HN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6A492C5-9D54-4BAD-9718-7706B9E4C9FA}" type="datetimeFigureOut">
              <a:rPr lang="es-HN" smtClean="0"/>
              <a:pPr/>
              <a:t>07/07/2012</a:t>
            </a:fld>
            <a:endParaRPr lang="es-HN" dirty="0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HN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6A492C5-9D54-4BAD-9718-7706B9E4C9FA}" type="datetimeFigureOut">
              <a:rPr lang="es-HN" smtClean="0"/>
              <a:pPr/>
              <a:t>07/07/2012</a:t>
            </a:fld>
            <a:endParaRPr lang="es-HN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HN" dirty="0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6BF4BCA-DDF9-4FEF-9C35-25DC5434254F}" type="slidenum">
              <a:rPr lang="es-HN" smtClean="0"/>
              <a:pPr/>
              <a:t>‹Nº›</a:t>
            </a:fld>
            <a:endParaRPr lang="es-H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i="1" u="sng" dirty="0" smtClean="0"/>
              <a:t>Can</a:t>
            </a:r>
            <a:r>
              <a:rPr lang="es-HN" dirty="0" smtClean="0"/>
              <a:t> and </a:t>
            </a:r>
            <a:r>
              <a:rPr lang="es-HN" i="1" u="sng" dirty="0" err="1" smtClean="0"/>
              <a:t>can´t</a:t>
            </a:r>
            <a:r>
              <a:rPr lang="es-HN" dirty="0" smtClean="0"/>
              <a:t> </a:t>
            </a:r>
            <a:r>
              <a:rPr lang="es-HN" dirty="0" err="1" smtClean="0"/>
              <a:t>for</a:t>
            </a:r>
            <a:r>
              <a:rPr lang="es-HN" dirty="0" smtClean="0"/>
              <a:t> </a:t>
            </a:r>
            <a:r>
              <a:rPr lang="es-HN" dirty="0" err="1" smtClean="0"/>
              <a:t>ability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err="1" smtClean="0"/>
              <a:t>Grammar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Can and </a:t>
            </a:r>
            <a:r>
              <a:rPr lang="es-HN" dirty="0" err="1" smtClean="0"/>
              <a:t>can´t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endParaRPr lang="es-HN" sz="5400" dirty="0" smtClean="0"/>
          </a:p>
          <a:p>
            <a:pPr algn="ctr">
              <a:buNone/>
            </a:pPr>
            <a:r>
              <a:rPr lang="es-HN" sz="5400" dirty="0" err="1" smtClean="0"/>
              <a:t>To</a:t>
            </a:r>
            <a:r>
              <a:rPr lang="es-HN" sz="5400" dirty="0" smtClean="0"/>
              <a:t> </a:t>
            </a:r>
            <a:r>
              <a:rPr lang="es-HN" sz="5400" dirty="0" err="1" smtClean="0"/>
              <a:t>talk</a:t>
            </a:r>
            <a:r>
              <a:rPr lang="es-HN" sz="5400" dirty="0" smtClean="0"/>
              <a:t> </a:t>
            </a:r>
            <a:r>
              <a:rPr lang="es-HN" sz="5400" dirty="0" err="1" smtClean="0"/>
              <a:t>about</a:t>
            </a:r>
            <a:r>
              <a:rPr lang="es-HN" sz="5400" dirty="0" smtClean="0"/>
              <a:t> </a:t>
            </a:r>
            <a:r>
              <a:rPr lang="es-HN" sz="5400" dirty="0" err="1" smtClean="0"/>
              <a:t>ability</a:t>
            </a:r>
            <a:r>
              <a:rPr lang="es-HN" sz="5400" dirty="0" smtClean="0"/>
              <a:t>, </a:t>
            </a:r>
          </a:p>
          <a:p>
            <a:pPr algn="ctr">
              <a:buNone/>
            </a:pPr>
            <a:r>
              <a:rPr lang="es-HN" sz="5400" dirty="0" smtClean="0"/>
              <a:t>use can </a:t>
            </a:r>
            <a:r>
              <a:rPr lang="es-HN" sz="5400" dirty="0" err="1" smtClean="0"/>
              <a:t>or</a:t>
            </a:r>
            <a:r>
              <a:rPr lang="es-HN" sz="5400" dirty="0" smtClean="0"/>
              <a:t> </a:t>
            </a:r>
            <a:r>
              <a:rPr lang="es-HN" sz="5400" dirty="0" err="1" smtClean="0"/>
              <a:t>can´t</a:t>
            </a:r>
            <a:r>
              <a:rPr lang="es-HN" sz="5400" dirty="0" smtClean="0"/>
              <a:t> </a:t>
            </a:r>
          </a:p>
          <a:p>
            <a:pPr algn="ctr">
              <a:buNone/>
            </a:pPr>
            <a:r>
              <a:rPr lang="es-HN" sz="5400" dirty="0" smtClean="0"/>
              <a:t>and </a:t>
            </a:r>
          </a:p>
          <a:p>
            <a:pPr algn="ctr">
              <a:buNone/>
            </a:pPr>
            <a:r>
              <a:rPr lang="es-HN" sz="5400" dirty="0" err="1" smtClean="0"/>
              <a:t>the</a:t>
            </a:r>
            <a:r>
              <a:rPr lang="es-HN" sz="5400" dirty="0" smtClean="0"/>
              <a:t> base </a:t>
            </a:r>
            <a:r>
              <a:rPr lang="es-HN" sz="5400" dirty="0" err="1" smtClean="0"/>
              <a:t>form</a:t>
            </a:r>
            <a:r>
              <a:rPr lang="es-HN" sz="5400" dirty="0" smtClean="0"/>
              <a:t> of a </a:t>
            </a:r>
            <a:r>
              <a:rPr lang="es-HN" sz="5400" dirty="0" err="1" smtClean="0"/>
              <a:t>verb</a:t>
            </a:r>
            <a:r>
              <a:rPr lang="es-HN" sz="5400" dirty="0" smtClean="0"/>
              <a:t>.</a:t>
            </a:r>
          </a:p>
          <a:p>
            <a:pPr lvl="1"/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smtClean="0">
                <a:solidFill>
                  <a:srgbClr val="92D050"/>
                </a:solidFill>
              </a:rPr>
              <a:t>can</a:t>
            </a:r>
            <a:r>
              <a:rPr lang="es-HN" dirty="0" smtClean="0"/>
              <a:t> </a:t>
            </a:r>
            <a:r>
              <a:rPr lang="es-HN" dirty="0" err="1" smtClean="0">
                <a:solidFill>
                  <a:srgbClr val="00B050"/>
                </a:solidFill>
              </a:rPr>
              <a:t>play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guitar.</a:t>
            </a:r>
            <a:endParaRPr lang="es-HN" dirty="0"/>
          </a:p>
        </p:txBody>
      </p:sp>
      <p:sp>
        <p:nvSpPr>
          <p:cNvPr id="15" name="14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dirty="0" err="1" smtClean="0"/>
              <a:t>subject</a:t>
            </a:r>
            <a:r>
              <a:rPr lang="es-HN" dirty="0" smtClean="0"/>
              <a:t> + can + base </a:t>
            </a:r>
            <a:r>
              <a:rPr lang="es-HN" dirty="0" err="1" smtClean="0"/>
              <a:t>verb</a:t>
            </a:r>
            <a:r>
              <a:rPr lang="es-HN" dirty="0" smtClean="0"/>
              <a:t> + </a:t>
            </a:r>
            <a:r>
              <a:rPr lang="es-HN" dirty="0" err="1" smtClean="0"/>
              <a:t>compliment</a:t>
            </a:r>
            <a:endParaRPr lang="es-HN" dirty="0"/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209926" y="2438400"/>
            <a:ext cx="2743200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http://www.cartoonstock.com/lowres/epa0594l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676400"/>
            <a:ext cx="6400800" cy="4992625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/>
              <a:t>He </a:t>
            </a:r>
            <a:r>
              <a:rPr lang="es-HN" dirty="0" err="1" smtClean="0">
                <a:solidFill>
                  <a:srgbClr val="92D050"/>
                </a:solidFill>
              </a:rPr>
              <a:t>can´t</a:t>
            </a:r>
            <a:r>
              <a:rPr lang="es-HN" dirty="0" smtClean="0"/>
              <a:t> </a:t>
            </a:r>
            <a:r>
              <a:rPr lang="es-HN" dirty="0" err="1" smtClean="0">
                <a:solidFill>
                  <a:srgbClr val="00B050"/>
                </a:solidFill>
              </a:rPr>
              <a:t>cook</a:t>
            </a:r>
            <a:r>
              <a:rPr lang="es-HN" dirty="0" smtClean="0"/>
              <a:t>.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Using</a:t>
            </a:r>
            <a:r>
              <a:rPr lang="es-HN" dirty="0" smtClean="0"/>
              <a:t> </a:t>
            </a:r>
            <a:r>
              <a:rPr lang="es-HN" dirty="0" err="1" smtClean="0">
                <a:solidFill>
                  <a:srgbClr val="00B0F0"/>
                </a:solidFill>
              </a:rPr>
              <a:t>well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dirty="0" smtClean="0">
                <a:solidFill>
                  <a:srgbClr val="92D050"/>
                </a:solidFill>
              </a:rPr>
              <a:t>can</a:t>
            </a:r>
            <a:r>
              <a:rPr lang="es-HN" dirty="0" smtClean="0"/>
              <a:t> and </a:t>
            </a:r>
            <a:r>
              <a:rPr lang="es-HN" dirty="0" err="1" smtClean="0">
                <a:solidFill>
                  <a:srgbClr val="00B050"/>
                </a:solidFill>
              </a:rPr>
              <a:t>can´t</a:t>
            </a:r>
            <a:endParaRPr lang="es-HN" dirty="0">
              <a:solidFill>
                <a:srgbClr val="00B05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HN" dirty="0" smtClean="0"/>
          </a:p>
          <a:p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smtClean="0">
                <a:solidFill>
                  <a:srgbClr val="92D050"/>
                </a:solidFill>
              </a:rPr>
              <a:t>can</a:t>
            </a:r>
            <a:r>
              <a:rPr lang="es-HN" dirty="0" smtClean="0"/>
              <a:t> </a:t>
            </a:r>
            <a:r>
              <a:rPr lang="es-HN" dirty="0" err="1" smtClean="0">
                <a:solidFill>
                  <a:srgbClr val="00B050"/>
                </a:solidFill>
              </a:rPr>
              <a:t>play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guitar </a:t>
            </a:r>
            <a:r>
              <a:rPr lang="es-HN" dirty="0" err="1" smtClean="0">
                <a:solidFill>
                  <a:srgbClr val="00B0F0"/>
                </a:solidFill>
              </a:rPr>
              <a:t>well</a:t>
            </a:r>
            <a:r>
              <a:rPr lang="es-HN" dirty="0" smtClean="0"/>
              <a:t>. </a:t>
            </a:r>
          </a:p>
          <a:p>
            <a:endParaRPr lang="es-HN" dirty="0" smtClean="0"/>
          </a:p>
          <a:p>
            <a:endParaRPr lang="es-HN" dirty="0" smtClean="0"/>
          </a:p>
          <a:p>
            <a:endParaRPr lang="es-HN" dirty="0" smtClean="0"/>
          </a:p>
          <a:p>
            <a:r>
              <a:rPr lang="es-HN" dirty="0" smtClean="0"/>
              <a:t>He </a:t>
            </a:r>
            <a:r>
              <a:rPr lang="es-HN" dirty="0" err="1" smtClean="0">
                <a:solidFill>
                  <a:srgbClr val="92D050"/>
                </a:solidFill>
              </a:rPr>
              <a:t>can´t</a:t>
            </a:r>
            <a:r>
              <a:rPr lang="es-HN" dirty="0" smtClean="0"/>
              <a:t> </a:t>
            </a:r>
            <a:r>
              <a:rPr lang="es-HN" dirty="0" err="1" smtClean="0">
                <a:solidFill>
                  <a:srgbClr val="00B050"/>
                </a:solidFill>
              </a:rPr>
              <a:t>cook</a:t>
            </a:r>
            <a:r>
              <a:rPr lang="es-HN" dirty="0" smtClean="0"/>
              <a:t> </a:t>
            </a:r>
            <a:r>
              <a:rPr lang="es-HN" dirty="0" err="1" smtClean="0">
                <a:solidFill>
                  <a:srgbClr val="00B0F0"/>
                </a:solidFill>
              </a:rPr>
              <a:t>well</a:t>
            </a:r>
            <a:r>
              <a:rPr lang="es-HN" dirty="0" smtClean="0"/>
              <a:t>. </a:t>
            </a:r>
            <a:endParaRPr lang="es-HN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248400" y="1828800"/>
            <a:ext cx="1371600" cy="1371600"/>
          </a:xfrm>
          <a:prstGeom prst="rect">
            <a:avLst/>
          </a:prstGeom>
        </p:spPr>
      </p:pic>
      <p:pic>
        <p:nvPicPr>
          <p:cNvPr id="5" name="Picture 2" descr="http://www.cartoonstock.com/lowres/epa0594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799" y="3581400"/>
            <a:ext cx="2442307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18434" name="AutoShape 2" descr="data:image/jpeg;base64,/9j/4AAQSkZJRgABAQAAAQABAAD/2wCEAAkGBhMSEBQUEhQUFBQUDxAUFRYUFBUVFhAQFBAVFhQUFBQXHSYfFxkjGRYUHy8gIycpLCw4FR8yNTAqNScsLikBCQoKDgwOGg8PGiwkHCQsKSwsLCwsKSwsKSwpLCksKSwpKSksLCksLCwsKSwsLCksLCwsLCksLCksLCwsLCwpKf/AABEIAK8BIAMBIgACEQEDEQH/xAAcAAEAAQUBAQAAAAAAAAAAAAAABAECAwYHBQj/xAA/EAACAgECAwYEAwUFCAMAAAABAgADEQQhBRIxBgcTQVFhIjJxgRRikSNCUnKhQ4KSsdEIFSQzU2PB8XODov/EABkBAQADAQEAAAAAAAAAAAAAAAABAgMEBf/EACgRAAICAgEEAgIBBQAAAAAAAAABAhEDEjEEIUFREyIyYYEzUnGR8f/aAAwDAQACEQMRAD8A7jERAEREAREQBERAEREAREQBERAEREARLLr1RSzkKqqWZmIAVQMkknYADfM8ngfbDR6xnXS312tXjnCk7AkgEZG65HUZEA8Xvb7Rvo+FXWVMVsY11IwzlTY2CwI6MFDkH1AnB6+GcS0FVXExYyGyxP7Ri7Kw5k8YH5kcDoSfcCdW7928VeH6QddRrwfP5UUIegP/AFwftIvfFaF4TYANnuoQflHPzg//AIx95jkyOMoxXk2x41KMm/Bu/bft5Tw3SC98WM+1KKf+a2M/MAcKBuW+nmRnk/B+83i1ep0uq1mBotVqBWE5EVAhIBdAAbBgHmBJ+LlPWQuyXC7uNaoanWD/AIbTpXUiAtyMUQBalyen77HzJA89vR74+LVC7Q6csF5LhbYQCfCryqr8K+3OcD+EY6w8v3UF/IWP6ObO9iVmt9n+8Th+tbl0+prZznCNzVudz0SwAn7ZmxgzYxKxEQBERAEREAREQBERAEREAREQBERAEREAREQBERAEREAREQBERAOaf7QGqsThICZ5bNVUlhH/AE+V2APsXVP0nKuF9mNbw/T6fi2nsVuVUtdF5gVpY4If+NCMBgOmc+WZ9E9q+z663R3aZzgW1FQf4HGGRvswU/act7uuJK+ns4Xq1/b6cXUujHIso5ypAP5ebl+nKR7Y5pSgtl/JrijGTplOI9oauKcb4Y9Lc9VWjt1BHnTcS+UsGdmVlqG3sdxiSu9LhNmrr0mlqG9usyzeVdddTczsPQB8/YDzEz9i+7Wvh99ly2tYXRkUFAoRC4brkkt8KjO3ntvtuPKJxZcyeRSj4O3Hhahq/J4qpRwzQ4VSK6awAowXtcnYfmsdz+rek07sz3atfc2t4oOe2xy4oJyq56eJ64GAE6AKAc/KOj3aVWKllBKNzLn91sY5gOmcZwfLJx1mk9t69frlOm0Vfh0MB4l9jisXg/uVj5vD8y2Pi8tvmrjk+E6vllpxS5V1wjWTwaviXaGoaEKtNH4drrKgFQeC3MWUrgZPwoCOpXI2GZ9DifN/AONa3s9qk0zpRYl71u/KOZ7ELmsFbNmBGGwrDG523M+kBPThWqo82d7OysREsVEREAREQBERAEREAREQBERAEREAREQBERAES1s+Us5mk0Q3RliYfHMr4/tGrI2RliY/GEqLRFMnZF8SnMJXMgkTi3fNwd9FrNNxXTjB50ru22Zwp5S3s1fMh/lHrO0zkX+0PxL/AIfS6Vfnv1JfqOla8oBzuMtauD+UyH35JTrg2zhnEEvprurzyWIrrkYPKwyMjyMlSJwnhy6eiqlflqqSse/IoBP3IJ+8lzxHV9j2Vx3MWq1aVoXsdURRlmdgqqPcnYTm3aTvgBYU8OrN9rEKLCjEcx8q6tmsb3O3sZ5d+hu47xq3Ti110mnZslTlUSv4C6qfhLvZ0J8m9FnZuyvYDRcPUfh6VDgEG1gGubPXNmM4OBsMD2noYumVXI4MvUNuonP+w3dXqbdWuv4sxNgdXSnIyGXdGsKnChT0rHoM+YPYlErE7DkEREAREQBERAEREAREQBERAEREARKFsTE1vpJSshySMpYSw3CR2sA6zEb5ooWYvLRLN3tKeMZCa4+u3+U8nX9sdHQSLtXRWwG6tanMP7meb+knRIp8jfBsfimU8UzQT3zcNyAl72EnH7Oi5sHyG6jr7Scnb8sTyaHiTgYPN+ECBgehXxXUn9JFIttI28uTKTwdJ2jtcrnR6qsN52DTDl/mUXlx/hnq+OZZRKufszWMRLBqPaU8eYjLKPszcvRmF4lwuEjxJ1Q3ZJ8Ues4z27I1nabR0Z5korqLDqOYc+obPplRWD9p12cZ7CN+K4/r9SCCqG4IRvkNaK0KnHTkQ/095zdR9INnV033mkdVnmdpeLfhdHff510uy587MYrH3cqJ6c0HvSvN50vDqs+Lq9TWWx+5SjH4j7c2W/8AqM8bFHaaR7eWWkGz1O4/sv8Ah9B+Ib/mash/5aULCsfU5Zv7w9J0eRtFoVqREQYREVEXyVEUKoH0AEkz3ao8C77lQxlwtMqtPrMgrAlW0XUZFEfMviJQ0QiIgkREQBERAEREAREQBLXfEqxxI7NkyUrKylQZ8yPbd5CUus8pjnRGJySmY9RqFRWd2CqqlmZiAFUDJJJ6ADznJe03fazWeBwyo2MTyi1kZi5/7VI3P1bf8s87vN7WXcR1i8M0YLKLuR8HHj3g7gnOPDTBOTtlSfITo/YjsDp+G1AVjnuZR4lzD4nPmq/wJn90dds5kNuTpFklFXI0bSd2fE+IftOJ6x61Yg+DnnIH/wAakVVnfoAepyJtvBu6Hhun3NJvbOea9ufHsEACfqpm6S5EycCTqlyVc5PsiNo9BXUCKq0qBOSK0VAT6kKBmZwuekm1aQDrv/lPJ7TdstNoKjZe4Rdwo6mxh+6ijdj/AEHmRK7+i3x/3MmjTN6Sp0re36icX4l39arUWCrQaUZZiqc/NbY/kMVpgKep6sJ69XA+0GrCtfrK9GrAcyUj9oo65yg+bYbeJ/pCm2S4RXJ05q8en6iWmabpu720DFvFOJWdMgX+GDt8QOzHB9iMesnJwHS6JC9mp1CIDu9+vvC5I2B+MKfYYzLpvyZtR8GyROda/vy4dUeWvx78YHMiYUgbZDWsGb6kb5nkv/tDU5ONHaRnYm1ASPIkcpx+sjeJPxy9HS+0PEPA0mouzjw9Pc43x8S1nlwfXmx+s5l3FcP5dJfaf7S9UHuKk/1sP9Z5PbPvlp13D7dOlNtVlrVglmRkCLYrnfY5PLjp95vXdloPC4VpgRyl0a0+pNjllJ+qFP6Tg62f0pHo9DjalbNonPuzOnOu7Sai/OatBX4S+nilWrA/xG9vtNz45xMabTXXn+yqd8erKPhH3bA+81fuL4byaCzUEHxNRqHJYnd0r+FT9Oc2/rMOihcmzo67JrFI6nAkbxjL/wAR7T1NWeRuiUt/qJeLhIf4j2lfHEroXWUmeII5x7SGLxLvEkaFvlJXOPaOce083VcQCblXK4yWRefHtyJlydvJT1mHhfH9PqQfAursIzzKrfGhHUPWfiQ+zASNSdz2AwlcyNmI1HyEqJFlQx9ZGpO5JiYBaZkW0GRTLKSZfERILGC1phtbAl5mHUeU2ijmm/JhmDXasVVWWHYV1vYc9MIpY5xv0Ezyy6kOrK3RlKn6MMH+hmzMDivcDwsWX6rVPuyKlak7kNcWZ29c4QDP5mnbZyHuJzRdr9JZ8NqPWSud/wBm1lb7Y8iU/wAQnXpTHwaZfyEm6JNs+v8AlIUnaNvh+kjJwTh/Iicd4ktFNlj5CV1WWPjryIpY4+wM+UOJ8U1HFeIAseay+1a616LUrPhK19EGev1Jycz6a7weGNfoNVUmeazS2BQOpZRzBR9SAPvPmvu31SVcW0bWdPxCr1xhnBRCc+QZlJ+hmT4SNly2fQfY3sPp+HUhalBsKgWXEfHaep3/AHUz0UbbDOTvNjiJ0pUcjbfIAnzF2t4zqOJ8UKEsObUiimpzgVftfDRSPI5PxH1Jn07OJd5/Ya3S6wcS0iZQWpfYq7+Bej85sK9fDYjJPkSegxM8idGuJpM2fgPcdoaVH4jm1NmxJLNWmQeiohBx5fET9p7NvdRwpgR+EQZ81suB+x5563ZftNTr9Mt9J2OzpnLU2Y3RvcevmMEdZ68soxoo5Svuz5970ux+m0uq02l0NbB7/iZWYvu9nhUqpbJAyLM7nOfYTt1NQVQqjAUBQPQAYH9BOLd9uh1NfE11OD4RSgUuB8KtWASpPk3PlsHqD+khe/HUWIFq0iG7lGTzO6kgZZhUoBA9uY4955nVYpTa1PV6TLGEbke333cf8LSJp1+bUPzN7VVEHH3cr/gM0Ds/3ta/SKiI6PVXWiLU9a8oVfQrhgTvk58/pNd492gv1dps1FhdsYGdgi9eVVGyiebNcMPjjRnmkskrZ9B9l+/HSahgmpU6Vzn4mYPUds7vgFPuMb9Z0nM+QuEcFv1Ngr09b2WH91Bk49T5Ae5wJ9R9i+DPpNBp6LW53rqwxBJAJZm5QT1ChgoP5Z1wk3ycWWCjwXcT4hqqWLChb6BjaliNQo88VP8ADb5bB1PoDIXBO8fQapgld4SwkjwrlNT8wOOX4vhLewJM2aad277tdPxBGZVWrU4ytwHzkfu2gfMp9fmG2M9Dd2uDNavk3GVVyOk4LwDvA1vCNR+E14eypCF5SeZ60zs9Ln/mJjoCcbYHLO38N4lXqKUupbnrsQMrbjIPsdwQcgjywYjJSEoOJ6AtU/Mo+o2/pPM4z2Q0+qwz1hnHy2qTXdWR0KXLhh+uPaTZfVaVO3/uQ4+iYz9mkcQ1HEOGLzfHxDSr8wOF1mnQAfFzDa9evUBvtvNi7PdqaNbV4umtDrtzDo1bH910O6n+h8iRNi5Q65/9gzlvb7sTbp7DxDhn7LUplrkTZdTSN2Ph9Gbbddub+YDNFI0lD/p0YXmXDUTWexHa5OI6RblAVweW1M58OweWf4SMEex9QZsE0pMytp0yUtgMukOXpaR9JDh6JU/ZMSzH0mcSIrZmal/KYyR0Ql4MREsuTIme5POY5ZPyUkvBDiZbKfMTFN07OdqjmXbrhtnD9enF9OvOmFr1lYG7Ifh8T2BAQZ8mVTvkzonD9el9SW1MGrsQOjDzUjb6HyI8sETJqdOtiMjqGR1ZWU7hlYYII9MEznlK3cCcjDXcKe0nmGWt4eX68wHzVZH/AJ2OzU/F/ov+S/Z0iZKLuU+3nI2m1K2IroyujKGVlOVZSMggjqDMss+6KJtOz0Lk5l2+oM+au9Xu8s0OobVUg/h7LOb4eumtY55Gx8q82eU/QdQM/RNV5X6ekv1WnruUqQGDDDKwBDL5hgdiJi412fB0Kdu1yaf3d9s14jo1ckePWAl6+YsA+cD+F8ZHpuPKbTOXcS7rr9DqTrOEPysvzaWwnDptzVq5PxKcfK2MeTZAm39le2CasGuxG0+qrANuntBV0/MnNu6fmxt5+WdIy8MylFco2KIiXMzVb+w4pvOp4ey6W1seJXy502pUHPLZUMch/OmCMnY5M2HQah3T9pWa3GAy5DLnG5Rx8y5zjIB9QJJiQlXBZu+S2ysMCGAYHqCAQfqD1llGlRN0REJ80VVz9cCZYklTkHbXuTfUaw26Rqq6rTzWK2R4VmfiKKoOQeuNsEny6TeC9welrIOousvIwSqgVIeux3ZiOnRh0nUolNEafJKqIHCOB0aWvw9PUlSE5IQY5jgDLHqxwBuSZPiJeqMxERAOYd+/AEs0SaoD9pTaiFgOtNhI5W9g5Ugnpk+s1vuD7Ruuos0jEmuytrUGdq7a8c2B5BlJz/Is9jv17WoKV0VbA2M62XAEHw0TdEb0YthsfkHqJ5fcL2Xc3PrXDLWqNVVkYFrvs5HqFAx9W9jMH+fY6V/T7nb4iJucxL0LdftLtcuwPoZdpKsDfqZh19u303Pt95hzPsdVVjpnEOzV3+7u01+krOKNQxHL0VS9Xj1AD1UsUHs3vOzThHCLxr+1fjVnmrS9nDLgg1aenkVv5WKoM/nE7vL4/Jll5X+BERNDIvpbf6yUDgyJUNxJUznybQZJImB68SREwTo6WrIssesGSXq9JiYYmiZi4kdqPSYrKsghhkEEEEZBBGCCPMSZGJfYzcEaVo+y9misZtCR4DsWfSWHCBiN201n9kTt8LAqcdV8vd0HFEtzjmV1+et1K2Vn8y+nowyp8iZ6rUiYn0YJB2JGcZHTPXElNIhpsxxMhoMt8M+ktaKUyptJG+/16/rImq0FdnLzoGKNzIT81beqMN1OCRkEdTJJUymIpC2UUYH28+srESSBERAEREAREtZcgg9CCDuRsfcbiAXCYdZra6l5rXStcZzYyoMfViB5j9Zgfg9RBBDkEEEG67BB6g/HIw7KaPKk6WhmX5WepHZd87O4LdfeR3J7Hj8Y71eG6fbxxc+QOTTjxSSR5MPg9vm85rHFO1nGOILyaDRW6VGIButwj4I/dZ8BR7rzHfYidPo0daDCIiDOfgRV39fhEzSrTfkspJeDkfZXuNAfxeI2eK2ebwkZirNnc22nDNn0GPqek6xRQqKFRQqqMKqgAKPQAdBMyVE9AZmXSgfMQPvH1iWe0zAqk9JMo0mNz1/ylDqFXZRNP7Ud6Wj0gIe4WWAkeDQQ7lvRsHC/3iPoZWTb/RaMYp+2bjfq8bDr/l/rOMd6XeQbCdBoG8Wy0tXc9fxHLHl8Co/vM24JGcdB1OLNbXxjjYChPwGib+MkNau27DZ7PYYVfr1m6di+7zTcOTKDxLyMNcwHMdt1Qf2a+w6+ZMhLwiZS73L/AEef3X933+7qWe3B1NwXnxv4KDcVK3nvuxGxIHoCd5iJqlSowbbdsREvrrzJCVmTTr5zMBv95QCZKV85hJ+TeC8GaIiZHSIiIBYahLDTM0SbZVxTMHhGU8MyREnZkaIjFD6SmJKiNiNCLEyWqJjl07M2qBmJrR6ZlblJG0wFTLxVmcm0Xm72EtNhlsS9IztlSZSIkkCIiAIiIAg3coJ6AAmIgEHU8bKnlWvUWtvslTBdv+7byVjP839MmQr9Vr35hVRp6djytqLmds4GCaqVI9f7Tynt4lwrPoZWi1mn29jNRqR/x+ttcedOkH4anGc4Y7vYMYG5H/menwTsVotIQ2n09aOARz4LPgnydySPsZ73gn0lRQYqKJuTMcTKNP7y4acSdkRqzBKqpMkCoCXyrmWUDClHrMwES5aiZRy9mij6KKmZIUQq4lZk3ZvGNCIiQWEREAREQBLGfHlL4gGHxjLTYZnxKFB6S1oo4v2R4mfwhKeCJOyKaMwxM3giPBEnZDRmAoPSW+EPSSfBEeDGxHxsimgS06eS/A95TwPeTuR8f6In4eUNBkvwjLeQ+ktuVeMhlD6SkmShUS25TQiTNS46S5qBLG0/pFphJoz4iYks8jMso0XTsSqqTKGZEt9ZDLpLyUFJl4plfFErziUtmiUSnhiXBRK5iVLUhiIiCRERAEREAREQBERAEREAREQBERAEREAREQBERAEREAoRLTUJfEEVZhNEtNZ9JIiW2ZXREUj1lAMSURKGsSdirxkeJmNMtNJk2iujMeIlxrMoRjrJsimUlwc+stlQDAV+DLXZmZJirr9ZlmbN43XcRESCT//Z"/>
          <p:cNvSpPr>
            <a:spLocks noChangeAspect="1" noChangeArrowheads="1"/>
          </p:cNvSpPr>
          <p:nvPr/>
        </p:nvSpPr>
        <p:spPr bwMode="auto">
          <a:xfrm>
            <a:off x="63500" y="-812800"/>
            <a:ext cx="2743200" cy="16668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HN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s-HN" dirty="0" smtClean="0"/>
              <a:t>Use can </a:t>
            </a:r>
            <a:r>
              <a:rPr lang="es-HN" dirty="0" err="1" smtClean="0"/>
              <a:t>or</a:t>
            </a:r>
            <a:r>
              <a:rPr lang="es-HN" dirty="0" smtClean="0"/>
              <a:t> </a:t>
            </a:r>
            <a:r>
              <a:rPr lang="es-HN" dirty="0" err="1" smtClean="0"/>
              <a:t>can´t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dirty="0" err="1" smtClean="0"/>
              <a:t>well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indicate</a:t>
            </a:r>
            <a:r>
              <a:rPr lang="es-HN" dirty="0" smtClean="0"/>
              <a:t> </a:t>
            </a:r>
          </a:p>
          <a:p>
            <a:pPr algn="ctr">
              <a:buNone/>
            </a:pPr>
            <a:r>
              <a:rPr lang="es-HN" dirty="0" err="1" smtClean="0"/>
              <a:t>degree</a:t>
            </a:r>
            <a:r>
              <a:rPr lang="es-HN" dirty="0" smtClean="0"/>
              <a:t> of </a:t>
            </a:r>
            <a:r>
              <a:rPr lang="es-HN" dirty="0" err="1" smtClean="0"/>
              <a:t>ability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He can </a:t>
            </a:r>
            <a:r>
              <a:rPr lang="es-HN" dirty="0" err="1" smtClean="0">
                <a:solidFill>
                  <a:srgbClr val="92D050"/>
                </a:solidFill>
              </a:rPr>
              <a:t>can</a:t>
            </a:r>
            <a:r>
              <a:rPr lang="es-HN" dirty="0" smtClean="0"/>
              <a:t> </a:t>
            </a:r>
            <a:r>
              <a:rPr lang="es-HN" dirty="0" err="1" smtClean="0">
                <a:solidFill>
                  <a:srgbClr val="00B050"/>
                </a:solidFill>
              </a:rPr>
              <a:t>skate</a:t>
            </a:r>
            <a:r>
              <a:rPr lang="es-HN" dirty="0" smtClean="0">
                <a:solidFill>
                  <a:srgbClr val="FF0000"/>
                </a:solidFill>
              </a:rPr>
              <a:t>,</a:t>
            </a:r>
            <a:r>
              <a:rPr lang="es-HN" dirty="0" smtClean="0"/>
              <a:t> </a:t>
            </a:r>
            <a:r>
              <a:rPr lang="es-HN" dirty="0" err="1" smtClean="0"/>
              <a:t>but</a:t>
            </a:r>
            <a:r>
              <a:rPr lang="es-HN" dirty="0" smtClean="0"/>
              <a:t> he </a:t>
            </a:r>
            <a:r>
              <a:rPr lang="es-HN" dirty="0" err="1" smtClean="0">
                <a:solidFill>
                  <a:srgbClr val="92D050"/>
                </a:solidFill>
              </a:rPr>
              <a:t>can´t</a:t>
            </a:r>
            <a:r>
              <a:rPr lang="es-HN" dirty="0" smtClean="0">
                <a:solidFill>
                  <a:srgbClr val="00B050"/>
                </a:solidFill>
              </a:rPr>
              <a:t> </a:t>
            </a:r>
            <a:r>
              <a:rPr lang="es-HN" dirty="0" err="1" smtClean="0">
                <a:solidFill>
                  <a:srgbClr val="00B050"/>
                </a:solidFill>
              </a:rPr>
              <a:t>skate</a:t>
            </a:r>
            <a:r>
              <a:rPr lang="es-HN" dirty="0" smtClean="0">
                <a:solidFill>
                  <a:srgbClr val="00B050"/>
                </a:solidFill>
              </a:rPr>
              <a:t> </a:t>
            </a:r>
            <a:r>
              <a:rPr lang="es-HN" dirty="0" err="1" smtClean="0">
                <a:solidFill>
                  <a:srgbClr val="00B0F0"/>
                </a:solidFill>
              </a:rPr>
              <a:t>well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endParaRPr lang="es-HN" dirty="0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2653735"/>
            <a:ext cx="4308170" cy="2751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Questions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can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dirty="0" smtClean="0"/>
              <a:t>Can + </a:t>
            </a:r>
            <a:r>
              <a:rPr lang="es-HN" dirty="0" err="1" smtClean="0"/>
              <a:t>subject</a:t>
            </a:r>
            <a:r>
              <a:rPr lang="es-HN" dirty="0" smtClean="0"/>
              <a:t> + base </a:t>
            </a:r>
            <a:r>
              <a:rPr lang="es-HN" dirty="0" err="1" smtClean="0"/>
              <a:t>verb</a:t>
            </a:r>
            <a:r>
              <a:rPr lang="es-HN" dirty="0" smtClean="0"/>
              <a:t>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Can </a:t>
            </a:r>
            <a:r>
              <a:rPr lang="es-HN" dirty="0" err="1" smtClean="0"/>
              <a:t>you</a:t>
            </a:r>
            <a:r>
              <a:rPr lang="es-HN" dirty="0" smtClean="0"/>
              <a:t> ____________?</a:t>
            </a:r>
          </a:p>
          <a:p>
            <a:pPr algn="ctr">
              <a:buNone/>
            </a:pPr>
            <a:r>
              <a:rPr lang="es-HN" dirty="0" smtClean="0"/>
              <a:t>Can he / </a:t>
            </a:r>
            <a:r>
              <a:rPr lang="es-HN" dirty="0" err="1" smtClean="0"/>
              <a:t>she</a:t>
            </a:r>
            <a:r>
              <a:rPr lang="es-HN" dirty="0" smtClean="0"/>
              <a:t>  ____________?</a:t>
            </a:r>
          </a:p>
          <a:p>
            <a:pPr algn="ctr">
              <a:buNone/>
            </a:pPr>
            <a:r>
              <a:rPr lang="es-HN" dirty="0" smtClean="0"/>
              <a:t>Can </a:t>
            </a:r>
            <a:r>
              <a:rPr lang="es-HN" dirty="0" err="1" smtClean="0"/>
              <a:t>they</a:t>
            </a:r>
            <a:r>
              <a:rPr lang="es-HN" dirty="0" smtClean="0"/>
              <a:t> ____________?</a:t>
            </a:r>
          </a:p>
          <a:p>
            <a:pPr algn="ctr">
              <a:buNone/>
            </a:pPr>
            <a:r>
              <a:rPr lang="es-HN" dirty="0" smtClean="0"/>
              <a:t>Can </a:t>
            </a:r>
            <a:r>
              <a:rPr lang="es-HN" dirty="0" err="1" smtClean="0"/>
              <a:t>we</a:t>
            </a:r>
            <a:r>
              <a:rPr lang="es-HN" dirty="0" smtClean="0"/>
              <a:t> ____________?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HN" dirty="0" smtClean="0"/>
              <a:t>Short </a:t>
            </a:r>
            <a:r>
              <a:rPr lang="es-HN" dirty="0" err="1" smtClean="0"/>
              <a:t>answers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HN" dirty="0" smtClean="0"/>
              <a:t>Can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swim</a:t>
            </a:r>
            <a:r>
              <a:rPr lang="es-HN" dirty="0" smtClean="0"/>
              <a:t>? </a:t>
            </a:r>
          </a:p>
          <a:p>
            <a:r>
              <a:rPr lang="es-HN" dirty="0" err="1" smtClean="0"/>
              <a:t>Affirmative</a:t>
            </a:r>
            <a:r>
              <a:rPr lang="es-HN" dirty="0" smtClean="0"/>
              <a:t>:</a:t>
            </a:r>
          </a:p>
          <a:p>
            <a:pPr>
              <a:buNone/>
            </a:pPr>
            <a:r>
              <a:rPr lang="es-HN" dirty="0" smtClean="0"/>
              <a:t>                          </a:t>
            </a:r>
          </a:p>
          <a:p>
            <a:pPr>
              <a:buNone/>
            </a:pPr>
            <a:r>
              <a:rPr lang="es-HN" dirty="0" smtClean="0"/>
              <a:t>                             </a:t>
            </a:r>
          </a:p>
          <a:p>
            <a:pPr>
              <a:buNone/>
            </a:pPr>
            <a:r>
              <a:rPr lang="es-HN" dirty="0" smtClean="0"/>
              <a:t>                                  Yes, </a:t>
            </a:r>
            <a:r>
              <a:rPr lang="es-HN" dirty="0" err="1" smtClean="0"/>
              <a:t>we</a:t>
            </a:r>
            <a:r>
              <a:rPr lang="es-HN" dirty="0" smtClean="0"/>
              <a:t> can.</a:t>
            </a:r>
          </a:p>
          <a:p>
            <a:endParaRPr lang="es-HN" dirty="0" smtClean="0"/>
          </a:p>
          <a:p>
            <a:r>
              <a:rPr lang="es-HN" dirty="0" err="1" smtClean="0"/>
              <a:t>Negative</a:t>
            </a:r>
            <a:r>
              <a:rPr lang="es-HN" dirty="0" smtClean="0"/>
              <a:t> :</a:t>
            </a:r>
          </a:p>
          <a:p>
            <a:pPr>
              <a:buNone/>
            </a:pPr>
            <a:endParaRPr lang="es-HN" dirty="0" smtClean="0"/>
          </a:p>
          <a:p>
            <a:pPr>
              <a:buNone/>
            </a:pPr>
            <a:r>
              <a:rPr lang="es-HN" dirty="0" smtClean="0"/>
              <a:t>                                </a:t>
            </a:r>
          </a:p>
          <a:p>
            <a:pPr>
              <a:buNone/>
            </a:pPr>
            <a:r>
              <a:rPr lang="es-HN" dirty="0" smtClean="0"/>
              <a:t>                                    No, I can´t.</a:t>
            </a:r>
            <a:endParaRPr lang="es-HN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2209800"/>
            <a:ext cx="1600200" cy="1084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038600" y="4267200"/>
            <a:ext cx="1684936" cy="1023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Don´t</a:t>
            </a:r>
            <a:r>
              <a:rPr lang="es-HN" dirty="0" smtClean="0"/>
              <a:t> </a:t>
            </a:r>
            <a:r>
              <a:rPr lang="es-HN" dirty="0" err="1" smtClean="0"/>
              <a:t>forget</a:t>
            </a:r>
            <a:r>
              <a:rPr lang="es-HN" smtClean="0"/>
              <a:t>……</a:t>
            </a:r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HN" dirty="0" smtClean="0"/>
          </a:p>
          <a:p>
            <a:endParaRPr lang="es-HN" dirty="0" smtClean="0"/>
          </a:p>
          <a:p>
            <a:endParaRPr lang="es-HN" dirty="0" smtClean="0"/>
          </a:p>
          <a:p>
            <a:pPr>
              <a:buNone/>
            </a:pPr>
            <a:r>
              <a:rPr lang="es-HN" sz="6000" dirty="0" err="1" smtClean="0"/>
              <a:t>can´t</a:t>
            </a:r>
            <a:r>
              <a:rPr lang="es-HN" sz="6000" dirty="0" smtClean="0"/>
              <a:t> = can </a:t>
            </a:r>
            <a:r>
              <a:rPr lang="es-HN" sz="6000" dirty="0" err="1" smtClean="0"/>
              <a:t>not</a:t>
            </a:r>
            <a:r>
              <a:rPr lang="es-HN" sz="6000" dirty="0" smtClean="0"/>
              <a:t> = </a:t>
            </a:r>
            <a:r>
              <a:rPr lang="es-HN" sz="6000" dirty="0" err="1" smtClean="0"/>
              <a:t>cannot</a:t>
            </a:r>
            <a:endParaRPr lang="es-HN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118</TotalTime>
  <Words>143</Words>
  <Application>Microsoft Office PowerPoint</Application>
  <PresentationFormat>Presentación en pantalla 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Intermedio</vt:lpstr>
      <vt:lpstr>Can and can´t for ability</vt:lpstr>
      <vt:lpstr>Can and can´t</vt:lpstr>
      <vt:lpstr>She can play the guitar.</vt:lpstr>
      <vt:lpstr>He can´t cook.</vt:lpstr>
      <vt:lpstr>Using well with can and can´t</vt:lpstr>
      <vt:lpstr>Diapositiva 6</vt:lpstr>
      <vt:lpstr>Questions with can</vt:lpstr>
      <vt:lpstr>Short answers</vt:lpstr>
      <vt:lpstr>Don´t forget……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 and can´t for ability</dc:title>
  <dc:creator>Any</dc:creator>
  <cp:lastModifiedBy>Any</cp:lastModifiedBy>
  <cp:revision>2</cp:revision>
  <dcterms:created xsi:type="dcterms:W3CDTF">2012-07-06T20:19:39Z</dcterms:created>
  <dcterms:modified xsi:type="dcterms:W3CDTF">2012-07-07T17:14:07Z</dcterms:modified>
</cp:coreProperties>
</file>