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7893" y="1525387"/>
            <a:ext cx="10756214" cy="2968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PREPARE </a:t>
            </a:r>
            <a:endParaRPr lang="en-US" sz="8000" b="1" dirty="0" smtClean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FOOD</a:t>
            </a:r>
            <a:endParaRPr lang="es-HN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541235"/>
            <a:ext cx="8596668" cy="7597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Pickled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8194" name="Imagen 23" descr="http://3.bp.blogspot.com/-BU0ONdR0yCY/Telx3oFDdUI/AAAAAAAAABA/Pq6UT4v1gg8/s1600/encurtido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06" y="1201133"/>
            <a:ext cx="7668380" cy="563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529240"/>
            <a:ext cx="8596668" cy="7343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Raw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9218" name="Imagen 26" descr="http://www.muxdemux.com/wp-content/uploads/2011/08/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6" y="1345878"/>
            <a:ext cx="8577942" cy="55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458750"/>
            <a:ext cx="8596668" cy="7343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Smoked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42" name="Imagen 29" descr="http://i2.squidoocdn.com/resize/squidoo_images/590/draft_lens8101641module68993461photo_1258395407smoking_sal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48" y="1193101"/>
            <a:ext cx="6666854" cy="566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557633"/>
            <a:ext cx="8596668" cy="7646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Mashed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1266" name="Imagen 32" descr="http://28.media.tumblr.com/tumblr_lcw82j7ieK1qfpmio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29" y="1374271"/>
            <a:ext cx="8258629" cy="548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382728"/>
            <a:ext cx="8596668" cy="7343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Frozen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2290" name="Imagen 35" descr="http://www.mzmfarm.net/linked/img_3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30" y="1117079"/>
            <a:ext cx="6836229" cy="574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262165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Stewed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3314" name="Imagen 38" descr="http://tastefood.info/wp-content/uploads/2010/04/beef-st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20750"/>
            <a:ext cx="6023429" cy="60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4592" y="3000165"/>
            <a:ext cx="8596668" cy="1320800"/>
          </a:xfrm>
        </p:spPr>
        <p:txBody>
          <a:bodyPr/>
          <a:lstStyle/>
          <a:p>
            <a:r>
              <a:rPr lang="es-HN" b="1" dirty="0" smtClean="0">
                <a:solidFill>
                  <a:srgbClr val="C00000"/>
                </a:solidFill>
              </a:rPr>
              <a:t>LIC. KENY HERNANDEZ FUENTES</a:t>
            </a:r>
            <a:endParaRPr lang="es-HN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8000" y="3000165"/>
            <a:ext cx="6096000" cy="616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200" b="1" dirty="0">
              <a:solidFill>
                <a:srgbClr val="7030A0"/>
              </a:solidFill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420914"/>
            <a:ext cx="8596668" cy="825583"/>
          </a:xfrm>
        </p:spPr>
        <p:txBody>
          <a:bodyPr/>
          <a:lstStyle/>
          <a:p>
            <a:pPr algn="ctr"/>
            <a:r>
              <a:rPr lang="es-HN" b="1" dirty="0" err="1" smtClean="0">
                <a:solidFill>
                  <a:srgbClr val="C00000"/>
                </a:solidFill>
              </a:rPr>
              <a:t>fried</a:t>
            </a:r>
            <a:endParaRPr lang="es-HN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" y="1246497"/>
            <a:ext cx="11179752" cy="53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666" y="476387"/>
            <a:ext cx="8596668" cy="8589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Grilled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Imagen 5" descr="http://www.mrchefsbooks.com/wp-content/uploads/2009/06/gr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9" y="1335315"/>
            <a:ext cx="8136854" cy="539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75" y="377371"/>
            <a:ext cx="8596668" cy="1070943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Steamed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2" descr="Resultado de imagen para steamed vege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138058"/>
            <a:ext cx="10321654" cy="581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3578418" cy="7343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Roast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Imagen 11" descr="http://photos2.demandstudios.com/DM-Resize/photos.demandstudios.com/getty/article/46/251/200325104-001_XS.jpg?h=10000&amp;w=40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48" y="-1"/>
            <a:ext cx="8042141" cy="68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3334" y="535649"/>
            <a:ext cx="8596668" cy="7343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Boiled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8" y="1270000"/>
            <a:ext cx="9964630" cy="56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399" y="290300"/>
            <a:ext cx="8596668" cy="908676"/>
          </a:xfrm>
        </p:spPr>
        <p:txBody>
          <a:bodyPr/>
          <a:lstStyle/>
          <a:p>
            <a:pPr algn="ctr"/>
            <a:r>
              <a:rPr lang="en-US" dirty="0" smtClean="0"/>
              <a:t>broiled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broi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08" y="1146038"/>
            <a:ext cx="8608335" cy="5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426" y="487608"/>
            <a:ext cx="7895145" cy="82245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Baked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146" name="Imagen 17" descr="http://4.bp.blogspot.com/_f_fxfoc5Y5E/TMTRHKkH6qI/AAAAAAAAASI/ePmyZBdYEdw/s1600/Baked+lasag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28" y="1432055"/>
            <a:ext cx="7866743" cy="542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8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6361" y="470695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Barbecued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7170" name="Imagen 20" descr="http://upload.wikimedia.org/wikipedia/commons/a/a6/Bulgarian_barbecue_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70" y="1422400"/>
            <a:ext cx="8254059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26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Gill Sans Ultra Bold</vt:lpstr>
      <vt:lpstr>Times New Roman</vt:lpstr>
      <vt:lpstr>Trebuchet MS</vt:lpstr>
      <vt:lpstr>Wingdings 3</vt:lpstr>
      <vt:lpstr>Faceta</vt:lpstr>
      <vt:lpstr>PowerPoint Presentation</vt:lpstr>
      <vt:lpstr>fried</vt:lpstr>
      <vt:lpstr> Grilled </vt:lpstr>
      <vt:lpstr> Steamed </vt:lpstr>
      <vt:lpstr>Roast </vt:lpstr>
      <vt:lpstr>Boiled </vt:lpstr>
      <vt:lpstr>broiled</vt:lpstr>
      <vt:lpstr>Baked </vt:lpstr>
      <vt:lpstr>Barbecued </vt:lpstr>
      <vt:lpstr>Pickled </vt:lpstr>
      <vt:lpstr>Raw </vt:lpstr>
      <vt:lpstr>Smoked </vt:lpstr>
      <vt:lpstr>Mashed </vt:lpstr>
      <vt:lpstr>Frozen </vt:lpstr>
      <vt:lpstr>Stewed </vt:lpstr>
      <vt:lpstr>LIC. KENY HERNANDEZ FUENTES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Docente012013</dc:creator>
  <cp:lastModifiedBy>English Academy</cp:lastModifiedBy>
  <cp:revision>9</cp:revision>
  <dcterms:created xsi:type="dcterms:W3CDTF">2014-05-29T15:46:47Z</dcterms:created>
  <dcterms:modified xsi:type="dcterms:W3CDTF">2018-07-17T02:08:45Z</dcterms:modified>
</cp:coreProperties>
</file>