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303" r:id="rId6"/>
    <p:sldId id="260" r:id="rId7"/>
    <p:sldId id="261" r:id="rId8"/>
    <p:sldId id="301" r:id="rId9"/>
    <p:sldId id="262" r:id="rId10"/>
    <p:sldId id="263" r:id="rId11"/>
    <p:sldId id="264" r:id="rId12"/>
    <p:sldId id="265" r:id="rId13"/>
    <p:sldId id="266" r:id="rId14"/>
    <p:sldId id="270" r:id="rId15"/>
    <p:sldId id="267" r:id="rId16"/>
    <p:sldId id="268" r:id="rId17"/>
    <p:sldId id="269" r:id="rId18"/>
    <p:sldId id="271" r:id="rId19"/>
    <p:sldId id="272" r:id="rId20"/>
    <p:sldId id="304" r:id="rId21"/>
    <p:sldId id="305" r:id="rId22"/>
    <p:sldId id="273" r:id="rId23"/>
    <p:sldId id="274" r:id="rId24"/>
    <p:sldId id="275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302" r:id="rId39"/>
    <p:sldId id="290" r:id="rId40"/>
    <p:sldId id="291" r:id="rId41"/>
    <p:sldId id="292" r:id="rId42"/>
    <p:sldId id="293" r:id="rId43"/>
    <p:sldId id="294" r:id="rId44"/>
    <p:sldId id="276" r:id="rId45"/>
    <p:sldId id="295" r:id="rId46"/>
    <p:sldId id="296" r:id="rId47"/>
    <p:sldId id="297" r:id="rId48"/>
    <p:sldId id="306" r:id="rId49"/>
    <p:sldId id="307" r:id="rId50"/>
    <p:sldId id="298" r:id="rId51"/>
    <p:sldId id="299" r:id="rId52"/>
    <p:sldId id="300" r:id="rId5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2/9/2019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2/9/2019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2/9/2019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2/9/2019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2/9/2019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HN" dirty="0" smtClean="0"/>
              <a:t>CLOTHING </a:t>
            </a:r>
            <a:br>
              <a:rPr lang="es-HN" dirty="0" smtClean="0"/>
            </a:br>
            <a:r>
              <a:rPr lang="es-HN" dirty="0" smtClean="0"/>
              <a:t>VOCABULARY</a:t>
            </a:r>
            <a:endParaRPr lang="es-HN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93136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14363" y="427666"/>
            <a:ext cx="9404723" cy="1400530"/>
          </a:xfrm>
        </p:spPr>
        <p:txBody>
          <a:bodyPr/>
          <a:lstStyle/>
          <a:p>
            <a:r>
              <a:rPr lang="es-HN" sz="8000" dirty="0" err="1" smtClean="0"/>
              <a:t>socks</a:t>
            </a:r>
            <a:endParaRPr lang="es-HN" sz="80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81" y="1828196"/>
            <a:ext cx="4195762" cy="4195762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956" y="1828196"/>
            <a:ext cx="4572000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22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93303" y="477770"/>
            <a:ext cx="5942297" cy="1400530"/>
          </a:xfrm>
        </p:spPr>
        <p:txBody>
          <a:bodyPr/>
          <a:lstStyle/>
          <a:p>
            <a:r>
              <a:rPr lang="es-HN" sz="8000" dirty="0" smtClean="0"/>
              <a:t>STOCKINGS</a:t>
            </a:r>
            <a:endParaRPr lang="es-HN" sz="80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402" y="2052638"/>
            <a:ext cx="2996972" cy="4195762"/>
          </a:xfrm>
        </p:spPr>
      </p:pic>
    </p:spTree>
    <p:extLst>
      <p:ext uri="{BB962C8B-B14F-4D97-AF65-F5344CB8AC3E}">
        <p14:creationId xmlns:p14="http://schemas.microsoft.com/office/powerpoint/2010/main" val="379262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56767" y="452718"/>
            <a:ext cx="6794067" cy="1400530"/>
          </a:xfrm>
        </p:spPr>
        <p:txBody>
          <a:bodyPr/>
          <a:lstStyle/>
          <a:p>
            <a:r>
              <a:rPr lang="es-HN" sz="7200" dirty="0" smtClean="0"/>
              <a:t>LEGGINS</a:t>
            </a:r>
            <a:endParaRPr lang="es-HN" sz="72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790" y="2040231"/>
            <a:ext cx="5080000" cy="2692400"/>
          </a:xfrm>
        </p:spPr>
      </p:pic>
    </p:spTree>
    <p:extLst>
      <p:ext uri="{BB962C8B-B14F-4D97-AF65-F5344CB8AC3E}">
        <p14:creationId xmlns:p14="http://schemas.microsoft.com/office/powerpoint/2010/main" val="422840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45282" y="452718"/>
            <a:ext cx="6305552" cy="1400530"/>
          </a:xfrm>
        </p:spPr>
        <p:txBody>
          <a:bodyPr/>
          <a:lstStyle/>
          <a:p>
            <a:r>
              <a:rPr lang="es-HN" sz="7200" dirty="0" smtClean="0"/>
              <a:t>PANTS</a:t>
            </a:r>
            <a:endParaRPr lang="es-HN" sz="72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314" y="1714436"/>
            <a:ext cx="3272080" cy="4195762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286" y="1786028"/>
            <a:ext cx="3715012" cy="419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26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69918" y="452718"/>
            <a:ext cx="6480916" cy="1400530"/>
          </a:xfrm>
        </p:spPr>
        <p:txBody>
          <a:bodyPr/>
          <a:lstStyle/>
          <a:p>
            <a:r>
              <a:rPr lang="es-HN" sz="7200" dirty="0" smtClean="0"/>
              <a:t>JEANS</a:t>
            </a:r>
            <a:endParaRPr lang="es-HN" sz="72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53" y="1853248"/>
            <a:ext cx="6818113" cy="4195762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4938">
            <a:off x="7866345" y="1702935"/>
            <a:ext cx="3218883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01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42159" y="452718"/>
            <a:ext cx="7808675" cy="1400530"/>
          </a:xfrm>
        </p:spPr>
        <p:txBody>
          <a:bodyPr/>
          <a:lstStyle/>
          <a:p>
            <a:r>
              <a:rPr lang="es-HN" sz="7200" dirty="0" smtClean="0"/>
              <a:t>SWEAT PANTS</a:t>
            </a:r>
            <a:endParaRPr lang="es-HN" sz="72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72" y="1853248"/>
            <a:ext cx="2797174" cy="4195762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866" y="1853248"/>
            <a:ext cx="3097430" cy="405903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489" y="1853248"/>
            <a:ext cx="4876800" cy="467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11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92471" y="452718"/>
            <a:ext cx="7658363" cy="1400530"/>
          </a:xfrm>
        </p:spPr>
        <p:txBody>
          <a:bodyPr/>
          <a:lstStyle/>
          <a:p>
            <a:r>
              <a:rPr lang="es-HN" sz="7200" dirty="0" smtClean="0"/>
              <a:t>SWEAT SHIRT</a:t>
            </a:r>
            <a:endParaRPr lang="es-HN" sz="72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968" y="2065164"/>
            <a:ext cx="3144815" cy="4195762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5550">
            <a:off x="5226866" y="2389877"/>
            <a:ext cx="3988365" cy="322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36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93304" y="452718"/>
            <a:ext cx="7257530" cy="1400530"/>
          </a:xfrm>
        </p:spPr>
        <p:txBody>
          <a:bodyPr/>
          <a:lstStyle/>
          <a:p>
            <a:r>
              <a:rPr lang="es-HN" sz="7200" dirty="0" smtClean="0"/>
              <a:t>SWEATER</a:t>
            </a:r>
            <a:endParaRPr lang="es-HN" sz="72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240" y="1853248"/>
            <a:ext cx="2736366" cy="4195762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1470">
            <a:off x="6159761" y="2427128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39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69085" y="452718"/>
            <a:ext cx="6881749" cy="1400530"/>
          </a:xfrm>
        </p:spPr>
        <p:txBody>
          <a:bodyPr/>
          <a:lstStyle/>
          <a:p>
            <a:r>
              <a:rPr lang="es-HN" sz="7200" dirty="0" smtClean="0"/>
              <a:t>JACKET</a:t>
            </a:r>
            <a:endParaRPr lang="es-HN" sz="72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21" y="1964955"/>
            <a:ext cx="4195762" cy="4195762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1795">
            <a:off x="6433780" y="1705833"/>
            <a:ext cx="4013503" cy="444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15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78904" y="452718"/>
            <a:ext cx="8171930" cy="1400530"/>
          </a:xfrm>
        </p:spPr>
        <p:txBody>
          <a:bodyPr/>
          <a:lstStyle/>
          <a:p>
            <a:r>
              <a:rPr lang="es-HN" sz="7200" dirty="0" smtClean="0"/>
              <a:t>WIND BREAKER</a:t>
            </a:r>
            <a:endParaRPr lang="es-HN" sz="72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26" y="2052638"/>
            <a:ext cx="8391524" cy="4195762"/>
          </a:xfrm>
        </p:spPr>
      </p:pic>
    </p:spTree>
    <p:extLst>
      <p:ext uri="{BB962C8B-B14F-4D97-AF65-F5344CB8AC3E}">
        <p14:creationId xmlns:p14="http://schemas.microsoft.com/office/powerpoint/2010/main" val="2612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89520" y="390087"/>
            <a:ext cx="9404723" cy="1400530"/>
          </a:xfrm>
        </p:spPr>
        <p:txBody>
          <a:bodyPr/>
          <a:lstStyle/>
          <a:p>
            <a:r>
              <a:rPr lang="es-HN" sz="8000" i="1" dirty="0" smtClean="0"/>
              <a:t>SHOES</a:t>
            </a:r>
            <a:endParaRPr lang="es-HN" sz="8000" i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408" y="1966586"/>
            <a:ext cx="4534422" cy="3331924"/>
          </a:xfrm>
        </p:spPr>
      </p:pic>
    </p:spTree>
    <p:extLst>
      <p:ext uri="{BB962C8B-B14F-4D97-AF65-F5344CB8AC3E}">
        <p14:creationId xmlns:p14="http://schemas.microsoft.com/office/powerpoint/2010/main" val="411086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1715" y="452718"/>
            <a:ext cx="6819119" cy="1400530"/>
          </a:xfrm>
        </p:spPr>
        <p:txBody>
          <a:bodyPr/>
          <a:lstStyle/>
          <a:p>
            <a:r>
              <a:rPr lang="es-HN" sz="8800" b="1" dirty="0" smtClean="0"/>
              <a:t>COAT</a:t>
            </a:r>
            <a:endParaRPr lang="es-HN" sz="8800" b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294" y="1977482"/>
            <a:ext cx="3288570" cy="4195762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2452">
            <a:off x="6375747" y="1853852"/>
            <a:ext cx="2805832" cy="3532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02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68668" y="452718"/>
            <a:ext cx="7082166" cy="1400530"/>
          </a:xfrm>
        </p:spPr>
        <p:txBody>
          <a:bodyPr/>
          <a:lstStyle/>
          <a:p>
            <a:r>
              <a:rPr lang="es-HN" sz="6000" b="1" dirty="0" smtClean="0"/>
              <a:t>RAINCOAT</a:t>
            </a:r>
            <a:endParaRPr lang="es-HN" sz="6000" b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9715">
            <a:off x="6492322" y="1853477"/>
            <a:ext cx="4197860" cy="4195762"/>
          </a:xfr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284" y="1590202"/>
            <a:ext cx="3563459" cy="419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20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82860" y="452718"/>
            <a:ext cx="6267974" cy="1400530"/>
          </a:xfrm>
        </p:spPr>
        <p:txBody>
          <a:bodyPr/>
          <a:lstStyle/>
          <a:p>
            <a:r>
              <a:rPr lang="es-HN" sz="7200" dirty="0" smtClean="0"/>
              <a:t>VEST</a:t>
            </a:r>
            <a:endParaRPr lang="es-HN" sz="72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02" y="2121825"/>
            <a:ext cx="2667000" cy="3581400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036" y="1853248"/>
            <a:ext cx="3482235" cy="42713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439" y="2073277"/>
            <a:ext cx="2843408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95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20647" y="452718"/>
            <a:ext cx="6130187" cy="1400530"/>
          </a:xfrm>
        </p:spPr>
        <p:txBody>
          <a:bodyPr/>
          <a:lstStyle/>
          <a:p>
            <a:r>
              <a:rPr lang="es-HN" sz="8800" dirty="0" smtClean="0"/>
              <a:t>BRA</a:t>
            </a:r>
            <a:endParaRPr lang="es-HN" sz="88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06" y="2077690"/>
            <a:ext cx="3846115" cy="4195762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1948">
            <a:off x="5887233" y="1651348"/>
            <a:ext cx="3298782" cy="462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15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19605" y="452718"/>
            <a:ext cx="6631229" cy="1400530"/>
          </a:xfrm>
        </p:spPr>
        <p:txBody>
          <a:bodyPr/>
          <a:lstStyle/>
          <a:p>
            <a:r>
              <a:rPr lang="es-HN" sz="7200" dirty="0" smtClean="0"/>
              <a:t>PANTIES</a:t>
            </a:r>
            <a:endParaRPr lang="es-HN" sz="72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832" y="2052918"/>
            <a:ext cx="6667500" cy="4000500"/>
          </a:xfrm>
          <a:prstGeom prst="rect">
            <a:avLst/>
          </a:prstGeom>
        </p:spPr>
      </p:pic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378" y="1853248"/>
            <a:ext cx="7044260" cy="4297521"/>
          </a:xfrm>
        </p:spPr>
      </p:pic>
    </p:spTree>
    <p:extLst>
      <p:ext uri="{BB962C8B-B14F-4D97-AF65-F5344CB8AC3E}">
        <p14:creationId xmlns:p14="http://schemas.microsoft.com/office/powerpoint/2010/main" val="388901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8773" y="452718"/>
            <a:ext cx="7032061" cy="1400530"/>
          </a:xfrm>
        </p:spPr>
        <p:txBody>
          <a:bodyPr/>
          <a:lstStyle/>
          <a:p>
            <a:r>
              <a:rPr lang="es-HN" sz="7200" dirty="0" smtClean="0"/>
              <a:t>BOXERS</a:t>
            </a:r>
            <a:endParaRPr lang="es-HN" sz="72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92" y="1853248"/>
            <a:ext cx="4195762" cy="4195762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1158">
            <a:off x="6353501" y="1277540"/>
            <a:ext cx="4695825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80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6975" y="452718"/>
            <a:ext cx="6693859" cy="1400530"/>
          </a:xfrm>
        </p:spPr>
        <p:txBody>
          <a:bodyPr/>
          <a:lstStyle/>
          <a:p>
            <a:r>
              <a:rPr lang="es-HN" sz="8000" dirty="0" smtClean="0"/>
              <a:t>BRIEFS</a:t>
            </a:r>
            <a:endParaRPr lang="es-HN" sz="80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414" y="2362429"/>
            <a:ext cx="5256887" cy="2497670"/>
          </a:xfrm>
        </p:spPr>
      </p:pic>
    </p:spTree>
    <p:extLst>
      <p:ext uri="{BB962C8B-B14F-4D97-AF65-F5344CB8AC3E}">
        <p14:creationId xmlns:p14="http://schemas.microsoft.com/office/powerpoint/2010/main" val="355282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92679" y="452718"/>
            <a:ext cx="7558155" cy="1400530"/>
          </a:xfrm>
        </p:spPr>
        <p:txBody>
          <a:bodyPr/>
          <a:lstStyle/>
          <a:p>
            <a:r>
              <a:rPr lang="es-HN" sz="8000" dirty="0" smtClean="0"/>
              <a:t>G  STRING</a:t>
            </a:r>
            <a:endParaRPr lang="es-HN" sz="80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96" y="1853248"/>
            <a:ext cx="4195762" cy="4195762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967" y="1750463"/>
            <a:ext cx="4281292" cy="440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94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87277" y="465244"/>
            <a:ext cx="9404723" cy="1400530"/>
          </a:xfrm>
        </p:spPr>
        <p:txBody>
          <a:bodyPr/>
          <a:lstStyle/>
          <a:p>
            <a:r>
              <a:rPr lang="es-HN" sz="7200" dirty="0" smtClean="0"/>
              <a:t>TUXEDO</a:t>
            </a:r>
            <a:endParaRPr lang="es-HN" sz="72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592" y="2055344"/>
            <a:ext cx="2933700" cy="3914775"/>
          </a:xfrm>
        </p:spPr>
      </p:pic>
    </p:spTree>
    <p:extLst>
      <p:ext uri="{BB962C8B-B14F-4D97-AF65-F5344CB8AC3E}">
        <p14:creationId xmlns:p14="http://schemas.microsoft.com/office/powerpoint/2010/main" val="176621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95595" y="452718"/>
            <a:ext cx="6155239" cy="1400530"/>
          </a:xfrm>
        </p:spPr>
        <p:txBody>
          <a:bodyPr/>
          <a:lstStyle/>
          <a:p>
            <a:r>
              <a:rPr lang="es-HN" sz="8000" dirty="0" smtClean="0"/>
              <a:t>SUIT</a:t>
            </a:r>
            <a:endParaRPr lang="es-HN" sz="80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324" y="1853248"/>
            <a:ext cx="4958627" cy="4195762"/>
          </a:xfrm>
        </p:spPr>
      </p:pic>
    </p:spTree>
    <p:extLst>
      <p:ext uri="{BB962C8B-B14F-4D97-AF65-F5344CB8AC3E}">
        <p14:creationId xmlns:p14="http://schemas.microsoft.com/office/powerpoint/2010/main" val="229134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88478" y="527875"/>
            <a:ext cx="9404723" cy="1400530"/>
          </a:xfrm>
        </p:spPr>
        <p:txBody>
          <a:bodyPr/>
          <a:lstStyle/>
          <a:p>
            <a:r>
              <a:rPr lang="es-HN" sz="7200" dirty="0" err="1" smtClean="0"/>
              <a:t>Sneakers</a:t>
            </a:r>
            <a:endParaRPr lang="es-HN" sz="72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03" y="2025269"/>
            <a:ext cx="3048000" cy="3048000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138117"/>
            <a:ext cx="3777902" cy="282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77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6237" y="515348"/>
            <a:ext cx="9404723" cy="1400530"/>
          </a:xfrm>
        </p:spPr>
        <p:txBody>
          <a:bodyPr/>
          <a:lstStyle/>
          <a:p>
            <a:r>
              <a:rPr lang="es-HN" sz="8000" dirty="0" smtClean="0"/>
              <a:t>TIE</a:t>
            </a:r>
            <a:endParaRPr lang="es-HN" sz="80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336" y="1915878"/>
            <a:ext cx="4195762" cy="4195762"/>
          </a:xfrm>
        </p:spPr>
      </p:pic>
    </p:spTree>
    <p:extLst>
      <p:ext uri="{BB962C8B-B14F-4D97-AF65-F5344CB8AC3E}">
        <p14:creationId xmlns:p14="http://schemas.microsoft.com/office/powerpoint/2010/main" val="319172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80986" y="452718"/>
            <a:ext cx="7169848" cy="1400530"/>
          </a:xfrm>
        </p:spPr>
        <p:txBody>
          <a:bodyPr/>
          <a:lstStyle/>
          <a:p>
            <a:r>
              <a:rPr lang="es-HN" sz="8000" dirty="0" smtClean="0"/>
              <a:t>BOW TIE</a:t>
            </a:r>
            <a:endParaRPr lang="es-HN" sz="80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924" y="1853248"/>
            <a:ext cx="6147636" cy="4195762"/>
          </a:xfrm>
        </p:spPr>
      </p:pic>
    </p:spTree>
    <p:extLst>
      <p:ext uri="{BB962C8B-B14F-4D97-AF65-F5344CB8AC3E}">
        <p14:creationId xmlns:p14="http://schemas.microsoft.com/office/powerpoint/2010/main" val="390054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95178" y="452718"/>
            <a:ext cx="6355656" cy="1400530"/>
          </a:xfrm>
        </p:spPr>
        <p:txBody>
          <a:bodyPr/>
          <a:lstStyle/>
          <a:p>
            <a:r>
              <a:rPr lang="es-HN" sz="8000" dirty="0" smtClean="0"/>
              <a:t>BELT</a:t>
            </a:r>
            <a:endParaRPr lang="es-HN" sz="80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386" y="1853248"/>
            <a:ext cx="7456922" cy="4195762"/>
          </a:xfrm>
        </p:spPr>
      </p:pic>
    </p:spTree>
    <p:extLst>
      <p:ext uri="{BB962C8B-B14F-4D97-AF65-F5344CB8AC3E}">
        <p14:creationId xmlns:p14="http://schemas.microsoft.com/office/powerpoint/2010/main" val="226634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19814" y="452718"/>
            <a:ext cx="6531020" cy="1400530"/>
          </a:xfrm>
        </p:spPr>
        <p:txBody>
          <a:bodyPr/>
          <a:lstStyle/>
          <a:p>
            <a:r>
              <a:rPr lang="es-HN" sz="7200" dirty="0" smtClean="0"/>
              <a:t>SHIRT</a:t>
            </a:r>
            <a:endParaRPr lang="es-HN" sz="72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02" y="2611644"/>
            <a:ext cx="1905000" cy="2476500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814" y="2611644"/>
            <a:ext cx="1905000" cy="24765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9984">
            <a:off x="6785324" y="1666744"/>
            <a:ext cx="2828925" cy="402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11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8999" y="652388"/>
            <a:ext cx="9404723" cy="1400530"/>
          </a:xfrm>
        </p:spPr>
        <p:txBody>
          <a:bodyPr/>
          <a:lstStyle/>
          <a:p>
            <a:r>
              <a:rPr lang="es-HN" sz="8000" dirty="0" smtClean="0"/>
              <a:t>T   SHIRT</a:t>
            </a:r>
            <a:endParaRPr lang="es-HN" sz="80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2" y="2052918"/>
            <a:ext cx="4195762" cy="4195762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7266">
            <a:off x="6726476" y="1434072"/>
            <a:ext cx="3595607" cy="488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6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31299" y="452718"/>
            <a:ext cx="7019535" cy="1400530"/>
          </a:xfrm>
        </p:spPr>
        <p:txBody>
          <a:bodyPr/>
          <a:lstStyle/>
          <a:p>
            <a:r>
              <a:rPr lang="es-HN" sz="8000" dirty="0" smtClean="0"/>
              <a:t>BLOUSE</a:t>
            </a:r>
            <a:endParaRPr lang="es-HN" sz="80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137" y="1959206"/>
            <a:ext cx="2909406" cy="4195762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5197">
            <a:off x="6745916" y="1504342"/>
            <a:ext cx="3307758" cy="423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4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42575" y="452718"/>
            <a:ext cx="7608259" cy="1400530"/>
          </a:xfrm>
        </p:spPr>
        <p:txBody>
          <a:bodyPr/>
          <a:lstStyle/>
          <a:p>
            <a:r>
              <a:rPr lang="es-HN" sz="8000" dirty="0" smtClean="0"/>
              <a:t>POLO SHIRT</a:t>
            </a:r>
            <a:endParaRPr lang="es-HN" sz="80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194" y="1853248"/>
            <a:ext cx="3288570" cy="4195762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59773">
            <a:off x="2216324" y="2040177"/>
            <a:ext cx="22479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04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19397" y="452718"/>
            <a:ext cx="6731437" cy="1400530"/>
          </a:xfrm>
        </p:spPr>
        <p:txBody>
          <a:bodyPr/>
          <a:lstStyle/>
          <a:p>
            <a:r>
              <a:rPr lang="es-HN" sz="8000" dirty="0" smtClean="0"/>
              <a:t>DRESS</a:t>
            </a:r>
            <a:endParaRPr lang="es-HN" sz="80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743" y="2172973"/>
            <a:ext cx="4318000" cy="3429000"/>
          </a:xfrm>
        </p:spPr>
      </p:pic>
    </p:spTree>
    <p:extLst>
      <p:ext uri="{BB962C8B-B14F-4D97-AF65-F5344CB8AC3E}">
        <p14:creationId xmlns:p14="http://schemas.microsoft.com/office/powerpoint/2010/main" val="323964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57392" y="452718"/>
            <a:ext cx="6493442" cy="1400530"/>
          </a:xfrm>
        </p:spPr>
        <p:txBody>
          <a:bodyPr/>
          <a:lstStyle/>
          <a:p>
            <a:r>
              <a:rPr lang="es-HN" sz="7200" dirty="0" smtClean="0"/>
              <a:t>SKIRT</a:t>
            </a:r>
            <a:endParaRPr lang="es-HN" sz="72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7523">
            <a:off x="3601176" y="1777065"/>
            <a:ext cx="3149759" cy="4195762"/>
          </a:xfrm>
        </p:spPr>
      </p:pic>
    </p:spTree>
    <p:extLst>
      <p:ext uri="{BB962C8B-B14F-4D97-AF65-F5344CB8AC3E}">
        <p14:creationId xmlns:p14="http://schemas.microsoft.com/office/powerpoint/2010/main" val="311054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57184" y="452718"/>
            <a:ext cx="6593650" cy="1400530"/>
          </a:xfrm>
        </p:spPr>
        <p:txBody>
          <a:bodyPr/>
          <a:lstStyle/>
          <a:p>
            <a:r>
              <a:rPr lang="es-HN" sz="8000" dirty="0" smtClean="0"/>
              <a:t>GOWN</a:t>
            </a:r>
            <a:endParaRPr lang="es-HN" sz="80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6381">
            <a:off x="1733085" y="2210552"/>
            <a:ext cx="2571750" cy="3429000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2613">
            <a:off x="6676373" y="1141108"/>
            <a:ext cx="3048000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68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31299" y="452718"/>
            <a:ext cx="7019535" cy="1400530"/>
          </a:xfrm>
        </p:spPr>
        <p:txBody>
          <a:bodyPr/>
          <a:lstStyle/>
          <a:p>
            <a:r>
              <a:rPr lang="es-HN" sz="6000" dirty="0" smtClean="0"/>
              <a:t>   </a:t>
            </a:r>
            <a:r>
              <a:rPr lang="es-HN" sz="6000" dirty="0" err="1" smtClean="0"/>
              <a:t>Sandals</a:t>
            </a:r>
            <a:endParaRPr lang="es-HN" sz="60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010" y="1734553"/>
            <a:ext cx="3289886" cy="2693700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959" y="1615858"/>
            <a:ext cx="5136256" cy="293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9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67627" y="452718"/>
            <a:ext cx="7583207" cy="1400530"/>
          </a:xfrm>
        </p:spPr>
        <p:txBody>
          <a:bodyPr/>
          <a:lstStyle/>
          <a:p>
            <a:r>
              <a:rPr lang="es-HN" sz="8000" dirty="0" smtClean="0"/>
              <a:t>SWIM SUIT</a:t>
            </a:r>
            <a:endParaRPr lang="es-HN" sz="80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460" y="1678488"/>
            <a:ext cx="4233797" cy="4621043"/>
          </a:xfrm>
        </p:spPr>
      </p:pic>
    </p:spTree>
    <p:extLst>
      <p:ext uri="{BB962C8B-B14F-4D97-AF65-F5344CB8AC3E}">
        <p14:creationId xmlns:p14="http://schemas.microsoft.com/office/powerpoint/2010/main" val="313602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06455" y="452718"/>
            <a:ext cx="6944379" cy="1400530"/>
          </a:xfrm>
        </p:spPr>
        <p:txBody>
          <a:bodyPr/>
          <a:lstStyle/>
          <a:p>
            <a:r>
              <a:rPr lang="es-HN" sz="8000" dirty="0" smtClean="0"/>
              <a:t>SPEEDO</a:t>
            </a:r>
            <a:endParaRPr lang="es-HN" sz="80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455" y="1853248"/>
            <a:ext cx="4195762" cy="4195762"/>
          </a:xfrm>
        </p:spPr>
      </p:pic>
    </p:spTree>
    <p:extLst>
      <p:ext uri="{BB962C8B-B14F-4D97-AF65-F5344CB8AC3E}">
        <p14:creationId xmlns:p14="http://schemas.microsoft.com/office/powerpoint/2010/main" val="253464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30882" y="452718"/>
            <a:ext cx="7219952" cy="1400530"/>
          </a:xfrm>
        </p:spPr>
        <p:txBody>
          <a:bodyPr/>
          <a:lstStyle/>
          <a:p>
            <a:r>
              <a:rPr lang="es-HN" sz="8800" dirty="0" smtClean="0"/>
              <a:t>SHORTS</a:t>
            </a:r>
            <a:endParaRPr lang="es-HN" sz="88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87" y="2052638"/>
            <a:ext cx="4195762" cy="4195762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098" y="2052638"/>
            <a:ext cx="4813300" cy="38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13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79945" y="452718"/>
            <a:ext cx="7670889" cy="1400530"/>
          </a:xfrm>
        </p:spPr>
        <p:txBody>
          <a:bodyPr/>
          <a:lstStyle/>
          <a:p>
            <a:r>
              <a:rPr lang="es-HN" sz="8800" dirty="0" smtClean="0"/>
              <a:t>BERMUDAS</a:t>
            </a:r>
            <a:endParaRPr lang="es-HN" sz="88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193" y="1964955"/>
            <a:ext cx="5594349" cy="4195762"/>
          </a:xfrm>
        </p:spPr>
      </p:pic>
    </p:spTree>
    <p:extLst>
      <p:ext uri="{BB962C8B-B14F-4D97-AF65-F5344CB8AC3E}">
        <p14:creationId xmlns:p14="http://schemas.microsoft.com/office/powerpoint/2010/main" val="13393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888" y="452718"/>
            <a:ext cx="7457946" cy="1400530"/>
          </a:xfrm>
        </p:spPr>
        <p:txBody>
          <a:bodyPr/>
          <a:lstStyle/>
          <a:p>
            <a:r>
              <a:rPr lang="es-HN" sz="8800" dirty="0" smtClean="0"/>
              <a:t>EARRINGS</a:t>
            </a:r>
            <a:endParaRPr lang="es-HN" sz="88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155" y="2075373"/>
            <a:ext cx="3048000" cy="3048000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9243">
            <a:off x="6169001" y="2146950"/>
            <a:ext cx="3006077" cy="415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42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18564" y="452718"/>
            <a:ext cx="7132270" cy="1400530"/>
          </a:xfrm>
        </p:spPr>
        <p:txBody>
          <a:bodyPr/>
          <a:lstStyle/>
          <a:p>
            <a:r>
              <a:rPr lang="es-HN" sz="8000" dirty="0" smtClean="0"/>
              <a:t>WATCH</a:t>
            </a:r>
            <a:endParaRPr lang="es-HN" sz="80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700" y="1853248"/>
            <a:ext cx="4195762" cy="4195762"/>
          </a:xfrm>
        </p:spPr>
      </p:pic>
    </p:spTree>
    <p:extLst>
      <p:ext uri="{BB962C8B-B14F-4D97-AF65-F5344CB8AC3E}">
        <p14:creationId xmlns:p14="http://schemas.microsoft.com/office/powerpoint/2010/main" val="352382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45074" y="452718"/>
            <a:ext cx="6405760" cy="1400530"/>
          </a:xfrm>
        </p:spPr>
        <p:txBody>
          <a:bodyPr/>
          <a:lstStyle/>
          <a:p>
            <a:r>
              <a:rPr lang="es-HN" sz="8000" dirty="0" smtClean="0"/>
              <a:t>RING</a:t>
            </a:r>
            <a:endParaRPr lang="es-HN" sz="80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228" y="2428636"/>
            <a:ext cx="4191000" cy="3063240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3281">
            <a:off x="6751528" y="1080462"/>
            <a:ext cx="4126282" cy="435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68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42367" y="452718"/>
            <a:ext cx="7708467" cy="1400530"/>
          </a:xfrm>
        </p:spPr>
        <p:txBody>
          <a:bodyPr/>
          <a:lstStyle/>
          <a:p>
            <a:r>
              <a:rPr lang="es-HN" sz="8800" dirty="0" smtClean="0"/>
              <a:t>BRACELET</a:t>
            </a:r>
            <a:endParaRPr lang="es-HN" sz="88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9384">
            <a:off x="1404938" y="2471248"/>
            <a:ext cx="2857500" cy="2857500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555" y="1853248"/>
            <a:ext cx="4689953" cy="439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82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92263" y="452718"/>
            <a:ext cx="7758571" cy="1400530"/>
          </a:xfrm>
        </p:spPr>
        <p:txBody>
          <a:bodyPr/>
          <a:lstStyle/>
          <a:p>
            <a:r>
              <a:rPr lang="es-HN" sz="9600" b="1" dirty="0" smtClean="0"/>
              <a:t>NECKLACE</a:t>
            </a:r>
            <a:endParaRPr lang="es-HN" sz="9600" b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007" y="2052638"/>
            <a:ext cx="4195762" cy="4195762"/>
          </a:xfrm>
        </p:spPr>
      </p:pic>
    </p:spTree>
    <p:extLst>
      <p:ext uri="{BB962C8B-B14F-4D97-AF65-F5344CB8AC3E}">
        <p14:creationId xmlns:p14="http://schemas.microsoft.com/office/powerpoint/2010/main" val="428897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82652" y="452718"/>
            <a:ext cx="6368182" cy="1400530"/>
          </a:xfrm>
        </p:spPr>
        <p:txBody>
          <a:bodyPr/>
          <a:lstStyle/>
          <a:p>
            <a:r>
              <a:rPr lang="es-HN" sz="6000" b="1" dirty="0" smtClean="0"/>
              <a:t>CHAIN</a:t>
            </a:r>
            <a:endParaRPr lang="es-HN" sz="6000" b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677" y="1752014"/>
            <a:ext cx="3078547" cy="4195762"/>
          </a:xfrm>
        </p:spPr>
      </p:pic>
    </p:spTree>
    <p:extLst>
      <p:ext uri="{BB962C8B-B14F-4D97-AF65-F5344CB8AC3E}">
        <p14:creationId xmlns:p14="http://schemas.microsoft.com/office/powerpoint/2010/main" val="376891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50900" y="465244"/>
            <a:ext cx="9404723" cy="1400530"/>
          </a:xfrm>
        </p:spPr>
        <p:txBody>
          <a:bodyPr/>
          <a:lstStyle/>
          <a:p>
            <a:r>
              <a:rPr lang="es-HN" sz="6000" b="1" dirty="0" smtClean="0"/>
              <a:t> HIGH HEELS</a:t>
            </a:r>
            <a:endParaRPr lang="es-HN" sz="6000" b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321" y="2091846"/>
            <a:ext cx="2617939" cy="3006247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15734">
            <a:off x="6454103" y="2065854"/>
            <a:ext cx="2398317" cy="330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21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43616" y="452718"/>
            <a:ext cx="7107218" cy="1400530"/>
          </a:xfrm>
        </p:spPr>
        <p:txBody>
          <a:bodyPr/>
          <a:lstStyle/>
          <a:p>
            <a:r>
              <a:rPr lang="es-HN" sz="8000" dirty="0" smtClean="0"/>
              <a:t>HAIR PIN</a:t>
            </a:r>
            <a:endParaRPr lang="es-HN" sz="80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08" y="2086595"/>
            <a:ext cx="5238750" cy="4152900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367" y="2240593"/>
            <a:ext cx="4318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29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20230" y="452718"/>
            <a:ext cx="6330604" cy="1400530"/>
          </a:xfrm>
        </p:spPr>
        <p:txBody>
          <a:bodyPr/>
          <a:lstStyle/>
          <a:p>
            <a:r>
              <a:rPr lang="es-HN" sz="8000" dirty="0" smtClean="0"/>
              <a:t>HAT</a:t>
            </a:r>
            <a:endParaRPr lang="es-HN" sz="80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37357">
            <a:off x="676405" y="2304184"/>
            <a:ext cx="4828549" cy="2656122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0346">
            <a:off x="6204951" y="1354565"/>
            <a:ext cx="2940924" cy="453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18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3901" y="452718"/>
            <a:ext cx="5766933" cy="1400530"/>
          </a:xfrm>
        </p:spPr>
        <p:txBody>
          <a:bodyPr/>
          <a:lstStyle/>
          <a:p>
            <a:r>
              <a:rPr lang="es-HN" sz="8000" dirty="0" smtClean="0"/>
              <a:t>CAP</a:t>
            </a:r>
            <a:endParaRPr lang="es-HN" sz="80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547" y="1853248"/>
            <a:ext cx="3540174" cy="4195762"/>
          </a:xfrm>
        </p:spPr>
      </p:pic>
    </p:spTree>
    <p:extLst>
      <p:ext uri="{BB962C8B-B14F-4D97-AF65-F5344CB8AC3E}">
        <p14:creationId xmlns:p14="http://schemas.microsoft.com/office/powerpoint/2010/main" val="112028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95178" y="452718"/>
            <a:ext cx="6355656" cy="1400530"/>
          </a:xfrm>
        </p:spPr>
        <p:txBody>
          <a:bodyPr/>
          <a:lstStyle/>
          <a:p>
            <a:r>
              <a:rPr lang="es-HN" sz="7200" dirty="0" err="1" smtClean="0"/>
              <a:t>Boots</a:t>
            </a:r>
            <a:endParaRPr lang="es-HN" sz="72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05771">
            <a:off x="1457381" y="2687061"/>
            <a:ext cx="2312422" cy="2235667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134" y="1727988"/>
            <a:ext cx="3070965" cy="434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12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32340" y="452718"/>
            <a:ext cx="6518494" cy="1400530"/>
          </a:xfrm>
        </p:spPr>
        <p:txBody>
          <a:bodyPr/>
          <a:lstStyle/>
          <a:p>
            <a:r>
              <a:rPr lang="es-HN" sz="7200" dirty="0" smtClean="0"/>
              <a:t>FLATS</a:t>
            </a:r>
            <a:endParaRPr lang="es-HN" sz="72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415" y="2408748"/>
            <a:ext cx="5774498" cy="3866792"/>
          </a:xfrm>
        </p:spPr>
      </p:pic>
    </p:spTree>
    <p:extLst>
      <p:ext uri="{BB962C8B-B14F-4D97-AF65-F5344CB8AC3E}">
        <p14:creationId xmlns:p14="http://schemas.microsoft.com/office/powerpoint/2010/main" val="201663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06038" y="452718"/>
            <a:ext cx="7144796" cy="1400530"/>
          </a:xfrm>
        </p:spPr>
        <p:txBody>
          <a:bodyPr/>
          <a:lstStyle/>
          <a:p>
            <a:r>
              <a:rPr lang="es-HN" sz="6000" dirty="0" smtClean="0"/>
              <a:t>WORK SHOES</a:t>
            </a:r>
            <a:endParaRPr lang="es-HN" sz="60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287" y="2041743"/>
            <a:ext cx="2693501" cy="2880985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816" y="1910218"/>
            <a:ext cx="4602271" cy="314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17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57600" y="452718"/>
            <a:ext cx="6393234" cy="1400530"/>
          </a:xfrm>
        </p:spPr>
        <p:txBody>
          <a:bodyPr/>
          <a:lstStyle/>
          <a:p>
            <a:r>
              <a:rPr lang="es-HN" sz="6000" dirty="0" smtClean="0"/>
              <a:t>LOAFERS</a:t>
            </a:r>
            <a:endParaRPr lang="es-HN" sz="60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453" y="2052638"/>
            <a:ext cx="6458869" cy="4195762"/>
          </a:xfrm>
        </p:spPr>
      </p:pic>
    </p:spTree>
    <p:extLst>
      <p:ext uri="{BB962C8B-B14F-4D97-AF65-F5344CB8AC3E}">
        <p14:creationId xmlns:p14="http://schemas.microsoft.com/office/powerpoint/2010/main" val="354536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293</TotalTime>
  <Words>65</Words>
  <Application>Microsoft Office PowerPoint</Application>
  <PresentationFormat>Widescreen</PresentationFormat>
  <Paragraphs>52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Arial</vt:lpstr>
      <vt:lpstr>Century Gothic</vt:lpstr>
      <vt:lpstr>Wingdings 3</vt:lpstr>
      <vt:lpstr>Ion</vt:lpstr>
      <vt:lpstr>CLOTHING  VOCABULARY</vt:lpstr>
      <vt:lpstr>SHOES</vt:lpstr>
      <vt:lpstr>Sneakers</vt:lpstr>
      <vt:lpstr>   Sandals</vt:lpstr>
      <vt:lpstr> HIGH HEELS</vt:lpstr>
      <vt:lpstr>Boots</vt:lpstr>
      <vt:lpstr>FLATS</vt:lpstr>
      <vt:lpstr>WORK SHOES</vt:lpstr>
      <vt:lpstr>LOAFERS</vt:lpstr>
      <vt:lpstr>socks</vt:lpstr>
      <vt:lpstr>STOCKINGS</vt:lpstr>
      <vt:lpstr>LEGGINS</vt:lpstr>
      <vt:lpstr>PANTS</vt:lpstr>
      <vt:lpstr>JEANS</vt:lpstr>
      <vt:lpstr>SWEAT PANTS</vt:lpstr>
      <vt:lpstr>SWEAT SHIRT</vt:lpstr>
      <vt:lpstr>SWEATER</vt:lpstr>
      <vt:lpstr>JACKET</vt:lpstr>
      <vt:lpstr>WIND BREAKER</vt:lpstr>
      <vt:lpstr>COAT</vt:lpstr>
      <vt:lpstr>RAINCOAT</vt:lpstr>
      <vt:lpstr>VEST</vt:lpstr>
      <vt:lpstr>BRA</vt:lpstr>
      <vt:lpstr>PANTIES</vt:lpstr>
      <vt:lpstr>BOXERS</vt:lpstr>
      <vt:lpstr>BRIEFS</vt:lpstr>
      <vt:lpstr>G  STRING</vt:lpstr>
      <vt:lpstr>TUXEDO</vt:lpstr>
      <vt:lpstr>SUIT</vt:lpstr>
      <vt:lpstr>TIE</vt:lpstr>
      <vt:lpstr>BOW TIE</vt:lpstr>
      <vt:lpstr>BELT</vt:lpstr>
      <vt:lpstr>SHIRT</vt:lpstr>
      <vt:lpstr>T   SHIRT</vt:lpstr>
      <vt:lpstr>BLOUSE</vt:lpstr>
      <vt:lpstr>POLO SHIRT</vt:lpstr>
      <vt:lpstr>DRESS</vt:lpstr>
      <vt:lpstr>SKIRT</vt:lpstr>
      <vt:lpstr>GOWN</vt:lpstr>
      <vt:lpstr>SWIM SUIT</vt:lpstr>
      <vt:lpstr>SPEEDO</vt:lpstr>
      <vt:lpstr>SHORTS</vt:lpstr>
      <vt:lpstr>BERMUDAS</vt:lpstr>
      <vt:lpstr>EARRINGS</vt:lpstr>
      <vt:lpstr>WATCH</vt:lpstr>
      <vt:lpstr>RING</vt:lpstr>
      <vt:lpstr>BRACELET</vt:lpstr>
      <vt:lpstr>NECKLACE</vt:lpstr>
      <vt:lpstr>CHAIN</vt:lpstr>
      <vt:lpstr>HAIR PIN</vt:lpstr>
      <vt:lpstr>HAT</vt:lpstr>
      <vt:lpstr>CAP</vt:lpstr>
    </vt:vector>
  </TitlesOfParts>
  <Company>Insituto Hondureño de Cultura Interamericana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CLOTHING  VOCABULARY</dc:title>
  <dc:creator>Operador IHCI</dc:creator>
  <cp:lastModifiedBy>English Academy</cp:lastModifiedBy>
  <cp:revision>17</cp:revision>
  <dcterms:created xsi:type="dcterms:W3CDTF">2017-04-07T16:26:43Z</dcterms:created>
  <dcterms:modified xsi:type="dcterms:W3CDTF">2019-02-09T16:41:19Z</dcterms:modified>
</cp:coreProperties>
</file>