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s-H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09" autoAdjust="0"/>
    <p:restoredTop sz="94660"/>
  </p:normalViewPr>
  <p:slideViewPr>
    <p:cSldViewPr>
      <p:cViewPr varScale="1">
        <p:scale>
          <a:sx n="42" d="100"/>
          <a:sy n="42" d="100"/>
        </p:scale>
        <p:origin x="1278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0B382-0EEE-4CB3-9D5F-5D63BD8C5EAB}" type="datetimeFigureOut">
              <a:rPr lang="es-HN" smtClean="0"/>
              <a:t>3/5/2019</a:t>
            </a:fld>
            <a:endParaRPr lang="es-HN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8D76664-A2A7-4997-92AD-5310B4D9E4CE}" type="slidenum">
              <a:rPr lang="es-HN" smtClean="0"/>
              <a:t>‹#›</a:t>
            </a:fld>
            <a:endParaRPr lang="es-H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0B382-0EEE-4CB3-9D5F-5D63BD8C5EAB}" type="datetimeFigureOut">
              <a:rPr lang="es-HN" smtClean="0"/>
              <a:t>3/5/2019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6664-A2A7-4997-92AD-5310B4D9E4CE}" type="slidenum">
              <a:rPr lang="es-HN" smtClean="0"/>
              <a:t>‹#›</a:t>
            </a:fld>
            <a:endParaRPr lang="es-H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0B382-0EEE-4CB3-9D5F-5D63BD8C5EAB}" type="datetimeFigureOut">
              <a:rPr lang="es-HN" smtClean="0"/>
              <a:t>3/5/2019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6664-A2A7-4997-92AD-5310B4D9E4CE}" type="slidenum">
              <a:rPr lang="es-HN" smtClean="0"/>
              <a:t>‹#›</a:t>
            </a:fld>
            <a:endParaRPr lang="es-H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0B382-0EEE-4CB3-9D5F-5D63BD8C5EAB}" type="datetimeFigureOut">
              <a:rPr lang="es-HN" smtClean="0"/>
              <a:t>3/5/2019</a:t>
            </a:fld>
            <a:endParaRPr lang="es-H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HN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8D76664-A2A7-4997-92AD-5310B4D9E4CE}" type="slidenum">
              <a:rPr lang="es-HN" smtClean="0"/>
              <a:t>‹#›</a:t>
            </a:fld>
            <a:endParaRPr lang="es-H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0B382-0EEE-4CB3-9D5F-5D63BD8C5EAB}" type="datetimeFigureOut">
              <a:rPr lang="es-HN" smtClean="0"/>
              <a:t>3/5/2019</a:t>
            </a:fld>
            <a:endParaRPr lang="es-H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6664-A2A7-4997-92AD-5310B4D9E4CE}" type="slidenum">
              <a:rPr lang="es-HN" smtClean="0"/>
              <a:t>‹#›</a:t>
            </a:fld>
            <a:endParaRPr lang="es-H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0B382-0EEE-4CB3-9D5F-5D63BD8C5EAB}" type="datetimeFigureOut">
              <a:rPr lang="es-HN" smtClean="0"/>
              <a:t>3/5/2019</a:t>
            </a:fld>
            <a:endParaRPr lang="es-H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6664-A2A7-4997-92AD-5310B4D9E4CE}" type="slidenum">
              <a:rPr lang="es-HN" smtClean="0"/>
              <a:t>‹#›</a:t>
            </a:fld>
            <a:endParaRPr lang="es-H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0B382-0EEE-4CB3-9D5F-5D63BD8C5EAB}" type="datetimeFigureOut">
              <a:rPr lang="es-HN" smtClean="0"/>
              <a:t>3/5/2019</a:t>
            </a:fld>
            <a:endParaRPr lang="es-H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8D76664-A2A7-4997-92AD-5310B4D9E4CE}" type="slidenum">
              <a:rPr lang="es-HN" smtClean="0"/>
              <a:t>‹#›</a:t>
            </a:fld>
            <a:endParaRPr lang="es-HN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0B382-0EEE-4CB3-9D5F-5D63BD8C5EAB}" type="datetimeFigureOut">
              <a:rPr lang="es-HN" smtClean="0"/>
              <a:t>3/5/2019</a:t>
            </a:fld>
            <a:endParaRPr lang="es-HN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6664-A2A7-4997-92AD-5310B4D9E4CE}" type="slidenum">
              <a:rPr lang="es-HN" smtClean="0"/>
              <a:t>‹#›</a:t>
            </a:fld>
            <a:endParaRPr lang="es-H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0B382-0EEE-4CB3-9D5F-5D63BD8C5EAB}" type="datetimeFigureOut">
              <a:rPr lang="es-HN" smtClean="0"/>
              <a:t>3/5/2019</a:t>
            </a:fld>
            <a:endParaRPr lang="es-HN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6664-A2A7-4997-92AD-5310B4D9E4CE}" type="slidenum">
              <a:rPr lang="es-HN" smtClean="0"/>
              <a:t>‹#›</a:t>
            </a:fld>
            <a:endParaRPr lang="es-H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0B382-0EEE-4CB3-9D5F-5D63BD8C5EAB}" type="datetimeFigureOut">
              <a:rPr lang="es-HN" smtClean="0"/>
              <a:t>3/5/2019</a:t>
            </a:fld>
            <a:endParaRPr lang="es-HN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6664-A2A7-4997-92AD-5310B4D9E4CE}" type="slidenum">
              <a:rPr lang="es-HN" smtClean="0"/>
              <a:t>‹#›</a:t>
            </a:fld>
            <a:endParaRPr lang="es-H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0B382-0EEE-4CB3-9D5F-5D63BD8C5EAB}" type="datetimeFigureOut">
              <a:rPr lang="es-HN" smtClean="0"/>
              <a:t>3/5/2019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6664-A2A7-4997-92AD-5310B4D9E4CE}" type="slidenum">
              <a:rPr lang="es-HN" smtClean="0"/>
              <a:t>‹#›</a:t>
            </a:fld>
            <a:endParaRPr lang="es-HN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830B382-0EEE-4CB3-9D5F-5D63BD8C5EAB}" type="datetimeFigureOut">
              <a:rPr lang="es-HN" smtClean="0"/>
              <a:t>3/5/2019</a:t>
            </a:fld>
            <a:endParaRPr lang="es-HN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H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8D76664-A2A7-4997-92AD-5310B4D9E4CE}" type="slidenum">
              <a:rPr lang="es-HN" smtClean="0"/>
              <a:t>‹#›</a:t>
            </a:fld>
            <a:endParaRPr lang="es-HN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2492896"/>
            <a:ext cx="8458200" cy="1222375"/>
          </a:xfrm>
        </p:spPr>
        <p:txBody>
          <a:bodyPr>
            <a:normAutofit/>
          </a:bodyPr>
          <a:lstStyle/>
          <a:p>
            <a:pPr algn="ctr"/>
            <a:r>
              <a:rPr lang="es-HN" sz="6500" dirty="0" smtClean="0"/>
              <a:t>CARS</a:t>
            </a:r>
            <a:endParaRPr lang="es-HN" sz="6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79117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 dirty="0"/>
          </a:p>
        </p:txBody>
      </p:sp>
      <p:pic>
        <p:nvPicPr>
          <p:cNvPr id="9218" name="Picture 2" descr="Resultado de imagen para side view mirr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7" y="0"/>
            <a:ext cx="4776192" cy="331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0055"/>
            <a:ext cx="5197252" cy="346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395536" y="1052736"/>
            <a:ext cx="3859274" cy="7920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sz="3500" b="1" dirty="0" err="1" smtClean="0">
                <a:solidFill>
                  <a:srgbClr val="FF0000"/>
                </a:solidFill>
              </a:rPr>
              <a:t>Side</a:t>
            </a:r>
            <a:r>
              <a:rPr lang="es-HN" sz="3500" b="1" dirty="0" smtClean="0">
                <a:solidFill>
                  <a:srgbClr val="FF0000"/>
                </a:solidFill>
              </a:rPr>
              <a:t> </a:t>
            </a:r>
            <a:r>
              <a:rPr lang="es-HN" sz="3500" b="1" dirty="0" err="1" smtClean="0">
                <a:solidFill>
                  <a:srgbClr val="FF0000"/>
                </a:solidFill>
              </a:rPr>
              <a:t>view</a:t>
            </a:r>
            <a:r>
              <a:rPr lang="es-HN" sz="3500" b="1" dirty="0" smtClean="0">
                <a:solidFill>
                  <a:srgbClr val="FF0000"/>
                </a:solidFill>
              </a:rPr>
              <a:t> </a:t>
            </a:r>
            <a:r>
              <a:rPr lang="es-HN" sz="3500" b="1" dirty="0" err="1" smtClean="0">
                <a:solidFill>
                  <a:srgbClr val="FF0000"/>
                </a:solidFill>
              </a:rPr>
              <a:t>mirror</a:t>
            </a:r>
            <a:endParaRPr lang="es-HN" sz="3500" b="1" dirty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307956" y="4941168"/>
            <a:ext cx="3584523" cy="7920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sz="3500" b="1" dirty="0" err="1" smtClean="0">
                <a:solidFill>
                  <a:srgbClr val="FF0000"/>
                </a:solidFill>
              </a:rPr>
              <a:t>Rear</a:t>
            </a:r>
            <a:r>
              <a:rPr lang="es-HN" sz="3500" b="1" dirty="0" smtClean="0">
                <a:solidFill>
                  <a:srgbClr val="FF0000"/>
                </a:solidFill>
              </a:rPr>
              <a:t> </a:t>
            </a:r>
            <a:r>
              <a:rPr lang="es-HN" sz="3500" b="1" dirty="0" err="1" smtClean="0">
                <a:solidFill>
                  <a:srgbClr val="FF0000"/>
                </a:solidFill>
              </a:rPr>
              <a:t>view</a:t>
            </a:r>
            <a:r>
              <a:rPr lang="es-HN" sz="3500" b="1" dirty="0" smtClean="0">
                <a:solidFill>
                  <a:srgbClr val="FF0000"/>
                </a:solidFill>
              </a:rPr>
              <a:t> </a:t>
            </a:r>
            <a:r>
              <a:rPr lang="es-HN" sz="3500" b="1" dirty="0" err="1" smtClean="0">
                <a:solidFill>
                  <a:srgbClr val="FF0000"/>
                </a:solidFill>
              </a:rPr>
              <a:t>mirror</a:t>
            </a:r>
            <a:endParaRPr lang="es-HN" sz="3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86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HN" dirty="0" err="1" smtClean="0"/>
              <a:t>engine</a:t>
            </a:r>
            <a:endParaRPr lang="es-H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10242" name="Picture 2" descr="Resultado de imagen para en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866899"/>
            <a:ext cx="8877300" cy="499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45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11266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76431"/>
            <a:ext cx="7171477" cy="477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79512" y="226992"/>
            <a:ext cx="3859274" cy="7920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sz="3500" b="1" dirty="0" err="1" smtClean="0">
                <a:solidFill>
                  <a:srgbClr val="FF0000"/>
                </a:solidFill>
              </a:rPr>
              <a:t>Steering</a:t>
            </a:r>
            <a:r>
              <a:rPr lang="es-HN" sz="3500" b="1" dirty="0" smtClean="0">
                <a:solidFill>
                  <a:srgbClr val="FF0000"/>
                </a:solidFill>
              </a:rPr>
              <a:t> </a:t>
            </a:r>
            <a:r>
              <a:rPr lang="es-HN" sz="3500" b="1" dirty="0" err="1" smtClean="0">
                <a:solidFill>
                  <a:srgbClr val="FF0000"/>
                </a:solidFill>
              </a:rPr>
              <a:t>wheel</a:t>
            </a:r>
            <a:endParaRPr lang="es-HN" sz="3500" b="1" dirty="0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284726" y="226992"/>
            <a:ext cx="3859274" cy="7920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sz="3500" b="1" dirty="0" err="1" smtClean="0">
                <a:solidFill>
                  <a:srgbClr val="FF0000"/>
                </a:solidFill>
              </a:rPr>
              <a:t>dashboard</a:t>
            </a:r>
            <a:endParaRPr lang="es-HN" sz="3500" b="1" dirty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771800" y="6065912"/>
            <a:ext cx="3859274" cy="7920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sz="3500" b="1" dirty="0" err="1" smtClean="0">
                <a:solidFill>
                  <a:srgbClr val="FF0000"/>
                </a:solidFill>
              </a:rPr>
              <a:t>seats</a:t>
            </a:r>
            <a:endParaRPr lang="es-HN" sz="3500" b="1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076056" y="1124744"/>
            <a:ext cx="1520642" cy="194421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5357612" y="5517232"/>
            <a:ext cx="1086596" cy="108012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204210" y="940768"/>
            <a:ext cx="495582" cy="227220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553575" y="5373216"/>
            <a:ext cx="1368152" cy="122413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06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GAS PED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878572"/>
            <a:ext cx="70485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275558" y="5603486"/>
            <a:ext cx="3859274" cy="7920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sz="3500" b="1" dirty="0" smtClean="0">
                <a:solidFill>
                  <a:srgbClr val="FF0000"/>
                </a:solidFill>
              </a:rPr>
              <a:t>BRAKE PEDAL</a:t>
            </a:r>
            <a:endParaRPr lang="es-HN" sz="3500" b="1" dirty="0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195339" y="127612"/>
            <a:ext cx="3859274" cy="7920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sz="3500" b="1" dirty="0" smtClean="0">
                <a:solidFill>
                  <a:srgbClr val="FF0000"/>
                </a:solidFill>
              </a:rPr>
              <a:t>GAS PEDAL</a:t>
            </a:r>
            <a:endParaRPr lang="es-HN" sz="3500" b="1" dirty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22364" y="5777282"/>
            <a:ext cx="3859274" cy="7920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sz="3500" b="1" dirty="0" smtClean="0">
                <a:solidFill>
                  <a:srgbClr val="FF0000"/>
                </a:solidFill>
              </a:rPr>
              <a:t>CLUTCH</a:t>
            </a:r>
            <a:endParaRPr lang="es-HN" sz="3500" b="1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257711" y="3509658"/>
            <a:ext cx="495582" cy="227220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709613" y="856948"/>
            <a:ext cx="495582" cy="227220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396734" y="3346146"/>
            <a:ext cx="495582" cy="227220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09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HN" dirty="0" err="1" smtClean="0"/>
              <a:t>bumper</a:t>
            </a:r>
            <a:endParaRPr lang="es-H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1026" name="Picture 2" descr="Resultado de imagen para bumper car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1"/>
            <a:ext cx="7776864" cy="369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25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dirty="0" err="1" smtClean="0"/>
              <a:t>headlights</a:t>
            </a:r>
            <a:endParaRPr lang="es-H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 dirty="0"/>
          </a:p>
        </p:txBody>
      </p:sp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1124744"/>
            <a:ext cx="5753100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987824" y="979628"/>
            <a:ext cx="1368152" cy="204535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891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6146" name="Picture 2" descr="Resultado de imagen para car s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18" y="836712"/>
            <a:ext cx="8604275" cy="385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507451" y="5020507"/>
            <a:ext cx="3312368" cy="7920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sz="3500" b="1" dirty="0" err="1" smtClean="0">
                <a:solidFill>
                  <a:srgbClr val="FF0000"/>
                </a:solidFill>
              </a:rPr>
              <a:t>door</a:t>
            </a:r>
            <a:endParaRPr lang="es-HN" sz="3500" b="1" dirty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580112" y="5877272"/>
            <a:ext cx="3312368" cy="7920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sz="3500" b="1" dirty="0" err="1" smtClean="0">
                <a:solidFill>
                  <a:srgbClr val="FF0000"/>
                </a:solidFill>
              </a:rPr>
              <a:t>wheels</a:t>
            </a:r>
            <a:endParaRPr lang="es-HN" sz="3500" b="1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339752" y="2803837"/>
            <a:ext cx="1138029" cy="221667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092280" y="3997830"/>
            <a:ext cx="360040" cy="1814765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620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HN" dirty="0" smtClean="0"/>
              <a:t>Tail </a:t>
            </a:r>
            <a:r>
              <a:rPr lang="es-HN" dirty="0" err="1" smtClean="0"/>
              <a:t>lights</a:t>
            </a:r>
            <a:endParaRPr lang="es-H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3074" name="Picture 2" descr="Resultado de imagen para tail lig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60848"/>
            <a:ext cx="7337954" cy="412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68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dirty="0" err="1" smtClean="0"/>
              <a:t>Windshield</a:t>
            </a:r>
            <a:r>
              <a:rPr lang="es-HN" dirty="0" smtClean="0"/>
              <a:t>               </a:t>
            </a:r>
            <a:endParaRPr lang="es-H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098" name="Picture 2" descr="Resultado de imagen para windshie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28067"/>
            <a:ext cx="8352928" cy="453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3131840" y="1196752"/>
            <a:ext cx="2808312" cy="295232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449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HN" dirty="0" err="1" smtClean="0"/>
              <a:t>Windshield</a:t>
            </a:r>
            <a:r>
              <a:rPr lang="es-HN" dirty="0" smtClean="0"/>
              <a:t> </a:t>
            </a:r>
            <a:r>
              <a:rPr lang="es-HN" dirty="0" err="1" smtClean="0"/>
              <a:t>wipers</a:t>
            </a:r>
            <a:endParaRPr lang="es-H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5122" name="Picture 2" descr="Resultado de imagen para windshield wip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70496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3707904" y="1196752"/>
            <a:ext cx="1224136" cy="144016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700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7170" name="Picture 2" descr="Resultado de imagen para hood op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8334573" cy="468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292080" y="332656"/>
            <a:ext cx="3312368" cy="7920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sz="3500" b="1" dirty="0" err="1">
                <a:solidFill>
                  <a:srgbClr val="FF0000"/>
                </a:solidFill>
              </a:rPr>
              <a:t>h</a:t>
            </a:r>
            <a:r>
              <a:rPr lang="es-HN" sz="3500" b="1" dirty="0" err="1" smtClean="0">
                <a:solidFill>
                  <a:srgbClr val="FF0000"/>
                </a:solidFill>
              </a:rPr>
              <a:t>ood</a:t>
            </a:r>
            <a:endParaRPr lang="es-HN" sz="3500" b="1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076056" y="1124744"/>
            <a:ext cx="1520642" cy="194421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65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HN" dirty="0" err="1" smtClean="0"/>
              <a:t>trunk</a:t>
            </a:r>
            <a:endParaRPr lang="es-H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8194" name="Picture 2" descr="Resultado de imagen para trunk open c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9" y="1690883"/>
            <a:ext cx="9194157" cy="516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03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224</TotalTime>
  <Words>28</Words>
  <Application>Microsoft Office PowerPoint</Application>
  <PresentationFormat>On-screen Show (4:3)</PresentationFormat>
  <Paragraphs>19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Franklin Gothic Book</vt:lpstr>
      <vt:lpstr>Franklin Gothic Medium</vt:lpstr>
      <vt:lpstr>Wingdings 2</vt:lpstr>
      <vt:lpstr>Trek</vt:lpstr>
      <vt:lpstr>CARS</vt:lpstr>
      <vt:lpstr>bumper</vt:lpstr>
      <vt:lpstr>headlights</vt:lpstr>
      <vt:lpstr>PowerPoint Presentation</vt:lpstr>
      <vt:lpstr>Tail lights</vt:lpstr>
      <vt:lpstr>Windshield               </vt:lpstr>
      <vt:lpstr>Windshield wipers</vt:lpstr>
      <vt:lpstr>PowerPoint Presentation</vt:lpstr>
      <vt:lpstr>trunk</vt:lpstr>
      <vt:lpstr>PowerPoint Presentation</vt:lpstr>
      <vt:lpstr>engine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CARS</dc:title>
  <dc:creator>USER</dc:creator>
  <cp:lastModifiedBy>elminar</cp:lastModifiedBy>
  <cp:revision>7</cp:revision>
  <dcterms:created xsi:type="dcterms:W3CDTF">2019-01-30T17:18:38Z</dcterms:created>
  <dcterms:modified xsi:type="dcterms:W3CDTF">2019-05-04T02:09:57Z</dcterms:modified>
</cp:coreProperties>
</file>