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4" r:id="rId14"/>
    <p:sldId id="275" r:id="rId15"/>
    <p:sldId id="276" r:id="rId16"/>
    <p:sldId id="267" r:id="rId17"/>
    <p:sldId id="273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8164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Arial Rounded MT Bold" panose="020F0704030504030204" pitchFamily="34" charset="0"/>
              </a:rPr>
              <a:t>CAR PARTS</a:t>
            </a:r>
            <a:endParaRPr lang="en-US" sz="60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21" y="13852"/>
            <a:ext cx="10364451" cy="836208"/>
          </a:xfrm>
        </p:spPr>
        <p:txBody>
          <a:bodyPr/>
          <a:lstStyle/>
          <a:p>
            <a:r>
              <a:rPr lang="en-US" dirty="0" smtClean="0"/>
              <a:t>jeep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41" y="939096"/>
            <a:ext cx="7891872" cy="591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65" y="2184081"/>
            <a:ext cx="10364451" cy="1596177"/>
          </a:xfrm>
        </p:spPr>
        <p:txBody>
          <a:bodyPr>
            <a:normAutofit/>
          </a:bodyPr>
          <a:lstStyle/>
          <a:p>
            <a:r>
              <a:rPr lang="en-US" sz="5600" b="1" dirty="0" smtClean="0"/>
              <a:t>CAR PARTS</a:t>
            </a:r>
            <a:endParaRPr lang="en-US" sz="5600" b="1" dirty="0"/>
          </a:p>
        </p:txBody>
      </p:sp>
    </p:spTree>
    <p:extLst>
      <p:ext uri="{BB962C8B-B14F-4D97-AF65-F5344CB8AC3E}">
        <p14:creationId xmlns:p14="http://schemas.microsoft.com/office/powerpoint/2010/main" val="12837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7" y="1567231"/>
            <a:ext cx="7600324" cy="502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9598" y="5326855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bumper</a:t>
            </a:r>
            <a:endParaRPr lang="en-US" sz="3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017818" y="506046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roof</a:t>
            </a:r>
            <a:endParaRPr lang="en-US" sz="3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-23692" y="2251528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hood</a:t>
            </a:r>
            <a:endParaRPr lang="en-US" sz="3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8821329" y="5403270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wheels</a:t>
            </a:r>
            <a:endParaRPr lang="en-US" sz="3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839201" y="610790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doors</a:t>
            </a:r>
            <a:endParaRPr lang="en-US" sz="3000" b="1" dirty="0"/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1486454" y="2838356"/>
            <a:ext cx="2614491" cy="4313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6095687" y="5250872"/>
            <a:ext cx="2725642" cy="44581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27963" y="1100601"/>
            <a:ext cx="981869" cy="91685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flipH="1">
            <a:off x="7620000" y="1197618"/>
            <a:ext cx="2729347" cy="200879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52137" y="4791203"/>
            <a:ext cx="1412258" cy="80023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1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943190"/>
          </a:xfrm>
        </p:spPr>
        <p:txBody>
          <a:bodyPr/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Resultado de imagen para engine inside a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943190"/>
            <a:ext cx="7886412" cy="591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49804"/>
            <a:ext cx="10364451" cy="950488"/>
          </a:xfrm>
        </p:spPr>
        <p:txBody>
          <a:bodyPr/>
          <a:lstStyle/>
          <a:p>
            <a:r>
              <a:rPr lang="en-US" dirty="0" smtClean="0"/>
              <a:t>gear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Resultado de imagen para gear in the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46" y="1416605"/>
            <a:ext cx="9782281" cy="544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Resultado de imagen para gas pe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44" y="945713"/>
            <a:ext cx="8095097" cy="50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2452687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Brake pedal</a:t>
            </a:r>
            <a:endParaRPr lang="en-US" sz="3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9429" y="945713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Gas pedal</a:t>
            </a:r>
            <a:endParaRPr lang="en-US" sz="3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69429" y="4938347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clutch</a:t>
            </a:r>
            <a:endParaRPr lang="en-US" sz="3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09611" y="2794586"/>
            <a:ext cx="5083681" cy="24896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92895" y="1317097"/>
            <a:ext cx="6089650" cy="89190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89720" y="4390977"/>
            <a:ext cx="2905967" cy="71426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78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3630516" cy="1596177"/>
          </a:xfrm>
        </p:spPr>
        <p:txBody>
          <a:bodyPr/>
          <a:lstStyle/>
          <a:p>
            <a:r>
              <a:rPr lang="en-US" dirty="0" smtClean="0"/>
              <a:t>WINDSHIELD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6575" y="3297381"/>
            <a:ext cx="4087717" cy="2299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WINDSHIELD WIPERS</a:t>
            </a:r>
            <a:endParaRPr lang="en-US" sz="3600" dirty="0"/>
          </a:p>
        </p:txBody>
      </p:sp>
      <p:pic>
        <p:nvPicPr>
          <p:cNvPr id="8194" name="Picture 2" descr="Resultado de imagen para WIND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491223"/>
            <a:ext cx="585787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WINDSHIELD WIP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366" y="3606456"/>
            <a:ext cx="5337175" cy="3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333875" y="1413163"/>
            <a:ext cx="2382981" cy="34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333874" y="4447308"/>
            <a:ext cx="2382981" cy="344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9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Resultado de imagen para head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265" y="58448"/>
            <a:ext cx="7827755" cy="295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stop lights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3" y="3162297"/>
            <a:ext cx="5691043" cy="369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73981" y="1009725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Head lights</a:t>
            </a:r>
            <a:endParaRPr lang="en-US" sz="3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34986" y="4455514"/>
            <a:ext cx="3020291" cy="58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Tail lights</a:t>
            </a:r>
            <a:endParaRPr lang="en-US" sz="3000" b="1" dirty="0"/>
          </a:p>
        </p:txBody>
      </p:sp>
      <p:cxnSp>
        <p:nvCxnSpPr>
          <p:cNvPr id="5" name="Straight Arrow Connector 4"/>
          <p:cNvCxnSpPr>
            <a:stCxn id="6" idx="3"/>
          </p:cNvCxnSpPr>
          <p:nvPr/>
        </p:nvCxnSpPr>
        <p:spPr>
          <a:xfrm>
            <a:off x="3294272" y="1303139"/>
            <a:ext cx="2635473" cy="1134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94271" y="4772956"/>
            <a:ext cx="2635473" cy="11346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65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3608"/>
            <a:ext cx="10364451" cy="850065"/>
          </a:xfrm>
        </p:spPr>
        <p:txBody>
          <a:bodyPr/>
          <a:lstStyle/>
          <a:p>
            <a:r>
              <a:rPr lang="en-US" dirty="0" smtClean="0"/>
              <a:t>Side view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ultado de imagen para SIDEVIEW MIRR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20" y="1163782"/>
            <a:ext cx="7979235" cy="569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02882"/>
            <a:ext cx="10364451" cy="935486"/>
          </a:xfrm>
        </p:spPr>
        <p:txBody>
          <a:bodyPr/>
          <a:lstStyle/>
          <a:p>
            <a:r>
              <a:rPr lang="en-US" dirty="0" smtClean="0"/>
              <a:t>Rear view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Resultado de imagen para rear view MIRR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043" y="1509126"/>
            <a:ext cx="9209473" cy="51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99273"/>
            <a:ext cx="10364451" cy="1161492"/>
          </a:xfrm>
        </p:spPr>
        <p:txBody>
          <a:bodyPr/>
          <a:lstStyle/>
          <a:p>
            <a:r>
              <a:rPr lang="en-US" dirty="0" smtClean="0"/>
              <a:t>SEDAN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n para SE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29" y="1260765"/>
            <a:ext cx="8787569" cy="539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10946"/>
            <a:ext cx="10364451" cy="1596177"/>
          </a:xfrm>
        </p:spPr>
        <p:txBody>
          <a:bodyPr/>
          <a:lstStyle/>
          <a:p>
            <a:r>
              <a:rPr lang="en-US" dirty="0" smtClean="0"/>
              <a:t>Dash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1" y="1707123"/>
            <a:ext cx="7745297" cy="515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57494" y="4405744"/>
            <a:ext cx="4812452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0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175" y="94528"/>
            <a:ext cx="10364451" cy="974756"/>
          </a:xfrm>
        </p:spPr>
        <p:txBody>
          <a:bodyPr/>
          <a:lstStyle/>
          <a:p>
            <a:r>
              <a:rPr lang="en-US" dirty="0" smtClean="0"/>
              <a:t>Steering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62" y="1729364"/>
            <a:ext cx="5565511" cy="49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6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938" y="119754"/>
            <a:ext cx="10364451" cy="1596177"/>
          </a:xfrm>
        </p:spPr>
        <p:txBody>
          <a:bodyPr/>
          <a:lstStyle/>
          <a:p>
            <a:r>
              <a:rPr lang="en-US" dirty="0" smtClean="0"/>
              <a:t>SUV</a:t>
            </a:r>
            <a:br>
              <a:rPr lang="en-US" dirty="0" smtClean="0"/>
            </a:br>
            <a:r>
              <a:rPr lang="en-US" dirty="0" smtClean="0"/>
              <a:t>(SPORTS UTILITY VEHICLE)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Resultado de imagen para S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2214694"/>
            <a:ext cx="9214135" cy="460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41410"/>
            <a:ext cx="10364451" cy="1163936"/>
          </a:xfrm>
        </p:spPr>
        <p:txBody>
          <a:bodyPr/>
          <a:lstStyle/>
          <a:p>
            <a:r>
              <a:rPr lang="en-US" dirty="0" smtClean="0"/>
              <a:t>Station wagon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10" y="1205346"/>
            <a:ext cx="8323407" cy="56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72" y="393358"/>
            <a:ext cx="10364451" cy="701151"/>
          </a:xfrm>
        </p:spPr>
        <p:txBody>
          <a:bodyPr/>
          <a:lstStyle/>
          <a:p>
            <a:r>
              <a:rPr lang="en-US" dirty="0" smtClean="0"/>
              <a:t>Compact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ultado de imagen para compact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1198419"/>
            <a:ext cx="7546107" cy="565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4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97972"/>
            <a:ext cx="10364451" cy="820320"/>
          </a:xfrm>
        </p:spPr>
        <p:txBody>
          <a:bodyPr/>
          <a:lstStyle/>
          <a:p>
            <a:r>
              <a:rPr lang="en-US" dirty="0" smtClean="0"/>
              <a:t>Pick up truck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sultado de imagen para pick up tru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37" y="1018292"/>
            <a:ext cx="8555672" cy="571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-41817"/>
            <a:ext cx="10364451" cy="1164036"/>
          </a:xfrm>
        </p:spPr>
        <p:txBody>
          <a:bodyPr/>
          <a:lstStyle/>
          <a:p>
            <a:r>
              <a:rPr lang="en-US" dirty="0" smtClean="0"/>
              <a:t>Mini van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sultado de imagen para mini 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8" y="1122219"/>
            <a:ext cx="8426597" cy="56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56" y="40229"/>
            <a:ext cx="10364451" cy="889594"/>
          </a:xfrm>
        </p:spPr>
        <p:txBody>
          <a:bodyPr/>
          <a:lstStyle/>
          <a:p>
            <a:r>
              <a:rPr lang="en-US" dirty="0" smtClean="0"/>
              <a:t>Sports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sultado de imagen para sports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0" y="818985"/>
            <a:ext cx="7899296" cy="59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6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084" y="0"/>
            <a:ext cx="10364451" cy="775855"/>
          </a:xfrm>
        </p:spPr>
        <p:txBody>
          <a:bodyPr/>
          <a:lstStyle/>
          <a:p>
            <a:r>
              <a:rPr lang="en-US" dirty="0" smtClean="0"/>
              <a:t>convertible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79" y="775855"/>
            <a:ext cx="9123215" cy="60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104</TotalTime>
  <Words>47</Words>
  <Application>Microsoft Office PowerPoint</Application>
  <PresentationFormat>Widescreen</PresentationFormat>
  <Paragraphs>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Rounded MT Bold</vt:lpstr>
      <vt:lpstr>Tw Cen MT</vt:lpstr>
      <vt:lpstr>Droplet</vt:lpstr>
      <vt:lpstr>CAR PARTS</vt:lpstr>
      <vt:lpstr>SEDAN</vt:lpstr>
      <vt:lpstr>SUV (SPORTS UTILITY VEHICLE)</vt:lpstr>
      <vt:lpstr>Station wagon</vt:lpstr>
      <vt:lpstr>Compact </vt:lpstr>
      <vt:lpstr>Pick up truck</vt:lpstr>
      <vt:lpstr>Mini van</vt:lpstr>
      <vt:lpstr>Sports car</vt:lpstr>
      <vt:lpstr>convertible</vt:lpstr>
      <vt:lpstr>jeep</vt:lpstr>
      <vt:lpstr>CAR PARTS</vt:lpstr>
      <vt:lpstr>PowerPoint Presentation</vt:lpstr>
      <vt:lpstr>engine</vt:lpstr>
      <vt:lpstr>gear</vt:lpstr>
      <vt:lpstr>PowerPoint Presentation</vt:lpstr>
      <vt:lpstr>WINDSHIELD</vt:lpstr>
      <vt:lpstr>  </vt:lpstr>
      <vt:lpstr>Side view mirror</vt:lpstr>
      <vt:lpstr>Rear view mirror</vt:lpstr>
      <vt:lpstr>Dash board</vt:lpstr>
      <vt:lpstr>Steering wheel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PARTS</dc:title>
  <dc:creator>Guillermo Raudes</dc:creator>
  <cp:lastModifiedBy>Guillermo Raudes</cp:lastModifiedBy>
  <cp:revision>22</cp:revision>
  <dcterms:created xsi:type="dcterms:W3CDTF">2018-02-21T23:31:02Z</dcterms:created>
  <dcterms:modified xsi:type="dcterms:W3CDTF">2018-02-22T02:23:17Z</dcterms:modified>
</cp:coreProperties>
</file>