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8" r:id="rId17"/>
    <p:sldId id="276" r:id="rId18"/>
    <p:sldId id="279" r:id="rId19"/>
    <p:sldId id="277" r:id="rId20"/>
    <p:sldId id="274" r:id="rId21"/>
    <p:sldId id="271" r:id="rId22"/>
    <p:sldId id="275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676"/>
    <a:srgbClr val="E2A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1600200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045B-EA32-48D7-A002-4E2F6F88016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B442-D924-435B-A892-DD87DABB517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C967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DC967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DC96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DC96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DC96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DC96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4052" y="676870"/>
            <a:ext cx="36191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i="1" dirty="0" smtClean="0">
                <a:solidFill>
                  <a:srgbClr val="DC9676"/>
                </a:solidFill>
              </a:rPr>
              <a:t>ABILITIES</a:t>
            </a:r>
            <a:endParaRPr lang="en-US" sz="7000" b="1" i="1" dirty="0">
              <a:solidFill>
                <a:srgbClr val="DC967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0235"/>
            <a:ext cx="4800600" cy="1143000"/>
          </a:xfrm>
        </p:spPr>
        <p:txBody>
          <a:bodyPr>
            <a:normAutofit/>
          </a:bodyPr>
          <a:lstStyle/>
          <a:p>
            <a:r>
              <a:rPr lang="es-HN" sz="6500" b="1" dirty="0" err="1" smtClean="0"/>
              <a:t>Jump</a:t>
            </a:r>
            <a:r>
              <a:rPr lang="es-HN" sz="6500" b="1" dirty="0" smtClean="0"/>
              <a:t> </a:t>
            </a:r>
            <a:r>
              <a:rPr lang="es-HN" sz="6500" b="1" dirty="0" err="1" smtClean="0"/>
              <a:t>rope</a:t>
            </a:r>
            <a:endParaRPr lang="es-HN" sz="6500" b="1" dirty="0"/>
          </a:p>
        </p:txBody>
      </p:sp>
      <p:pic>
        <p:nvPicPr>
          <p:cNvPr id="9218" name="Picture 2" descr="https://img.clipartfest.com/a0f7f7dc10919c329b0bc639af90ffdb_kids-jumping-rope-clip-art-jump-rope-clip-art_450-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7060674" cy="46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3275856" cy="2520280"/>
          </a:xfrm>
        </p:spPr>
        <p:txBody>
          <a:bodyPr>
            <a:normAutofit/>
          </a:bodyPr>
          <a:lstStyle/>
          <a:p>
            <a:r>
              <a:rPr lang="es-HN" sz="6500" b="1" dirty="0" err="1" smtClean="0"/>
              <a:t>sing</a:t>
            </a:r>
            <a:endParaRPr lang="es-HN" sz="6500" b="1" dirty="0"/>
          </a:p>
        </p:txBody>
      </p:sp>
      <p:pic>
        <p:nvPicPr>
          <p:cNvPr id="10242" name="Picture 2" descr="https://img.clipartfest.com/598de9532efbc93b14b0b5075c4c1798_cartoon-girl-singing-in-child-singing-with-microphone-clipart_300-3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05" y="332656"/>
            <a:ext cx="5461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73277"/>
            <a:ext cx="2774032" cy="1210146"/>
          </a:xfrm>
        </p:spPr>
        <p:txBody>
          <a:bodyPr>
            <a:normAutofit/>
          </a:bodyPr>
          <a:lstStyle/>
          <a:p>
            <a:r>
              <a:rPr lang="es-HN" sz="6500" b="1" dirty="0" err="1" smtClean="0"/>
              <a:t>fly</a:t>
            </a:r>
            <a:endParaRPr lang="es-HN" sz="6500" b="1" dirty="0"/>
          </a:p>
        </p:txBody>
      </p:sp>
      <p:pic>
        <p:nvPicPr>
          <p:cNvPr id="11266" name="Picture 2" descr="http://1.bp.blogspot.com/-HWvzoflEZg4/Ti3aPVYXINI/AAAAAAAAC8M/wew5EsjK1SQ/s1600/supe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15" y="620688"/>
            <a:ext cx="602504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4800600" cy="1143000"/>
          </a:xfrm>
        </p:spPr>
        <p:txBody>
          <a:bodyPr>
            <a:normAutofit/>
          </a:bodyPr>
          <a:lstStyle/>
          <a:p>
            <a:r>
              <a:rPr lang="es-HN" sz="6500" b="1" dirty="0" err="1" smtClean="0"/>
              <a:t>write</a:t>
            </a:r>
            <a:endParaRPr lang="es-HN" sz="6500" b="1" dirty="0"/>
          </a:p>
        </p:txBody>
      </p:sp>
      <p:pic>
        <p:nvPicPr>
          <p:cNvPr id="12290" name="Picture 2" descr="http://cliparts.co/cliparts/pco/5bL/pco5bLaR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2826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3312368" cy="1584176"/>
          </a:xfrm>
        </p:spPr>
        <p:txBody>
          <a:bodyPr>
            <a:normAutofit/>
          </a:bodyPr>
          <a:lstStyle/>
          <a:p>
            <a:r>
              <a:rPr lang="es-HN" sz="6500" b="1" dirty="0" err="1" smtClean="0"/>
              <a:t>walk</a:t>
            </a:r>
            <a:endParaRPr lang="es-HN" sz="6500" b="1" dirty="0"/>
          </a:p>
        </p:txBody>
      </p:sp>
      <p:pic>
        <p:nvPicPr>
          <p:cNvPr id="13314" name="Picture 2" descr="http://images.clipartpanda.com/walk-clipart-cliparti1_walk-clip-ar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09321"/>
            <a:ext cx="4811778" cy="65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204864"/>
            <a:ext cx="4800600" cy="1143000"/>
          </a:xfrm>
        </p:spPr>
        <p:txBody>
          <a:bodyPr>
            <a:noAutofit/>
          </a:bodyPr>
          <a:lstStyle/>
          <a:p>
            <a:r>
              <a:rPr lang="es-HN" sz="6500" b="1" dirty="0" smtClean="0"/>
              <a:t>Can</a:t>
            </a:r>
            <a:br>
              <a:rPr lang="es-HN" sz="6500" b="1" dirty="0" smtClean="0"/>
            </a:br>
            <a:r>
              <a:rPr lang="es-HN" sz="6500" b="1" dirty="0" err="1" smtClean="0"/>
              <a:t>can’t</a:t>
            </a:r>
            <a:endParaRPr lang="es-HN" sz="6500" b="1" dirty="0"/>
          </a:p>
        </p:txBody>
      </p:sp>
    </p:spTree>
    <p:extLst>
      <p:ext uri="{BB962C8B-B14F-4D97-AF65-F5344CB8AC3E}">
        <p14:creationId xmlns:p14="http://schemas.microsoft.com/office/powerpoint/2010/main" val="37752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7772400" cy="1362075"/>
          </a:xfrm>
        </p:spPr>
        <p:txBody>
          <a:bodyPr/>
          <a:lstStyle/>
          <a:p>
            <a:r>
              <a:rPr lang="es-MX" dirty="0" smtClean="0"/>
              <a:t>Positive </a:t>
            </a:r>
            <a:r>
              <a:rPr lang="es-MX" dirty="0" err="1" smtClean="0"/>
              <a:t>sentences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9804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696744" cy="4536504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I</a:t>
            </a:r>
            <a:br>
              <a:rPr lang="es-MX" dirty="0" smtClean="0"/>
            </a:br>
            <a:r>
              <a:rPr lang="es-MX" dirty="0" smtClean="0"/>
              <a:t>YOU</a:t>
            </a:r>
            <a:br>
              <a:rPr lang="es-MX" dirty="0" smtClean="0"/>
            </a:br>
            <a:r>
              <a:rPr lang="es-MX" dirty="0" smtClean="0"/>
              <a:t>HE</a:t>
            </a:r>
            <a:br>
              <a:rPr lang="es-MX" dirty="0" smtClean="0"/>
            </a:br>
            <a:r>
              <a:rPr lang="es-MX" dirty="0" smtClean="0"/>
              <a:t>SHE       </a:t>
            </a:r>
            <a:r>
              <a:rPr lang="es-MX" b="1" u="sng" dirty="0" smtClean="0"/>
              <a:t>CAN</a:t>
            </a:r>
            <a:r>
              <a:rPr lang="es-MX" dirty="0" smtClean="0"/>
              <a:t>   </a:t>
            </a:r>
            <a:r>
              <a:rPr lang="es-MX" b="1" u="sng" dirty="0" smtClean="0"/>
              <a:t>SING.</a:t>
            </a:r>
            <a:r>
              <a:rPr lang="es-MX" dirty="0" smtClean="0"/>
              <a:t>   </a:t>
            </a:r>
            <a:br>
              <a:rPr lang="es-MX" dirty="0" smtClean="0"/>
            </a:br>
            <a:r>
              <a:rPr lang="es-MX" dirty="0" smtClean="0"/>
              <a:t>IT       </a:t>
            </a:r>
            <a:br>
              <a:rPr lang="es-MX" dirty="0" smtClean="0"/>
            </a:br>
            <a:r>
              <a:rPr lang="es-MX" dirty="0" smtClean="0"/>
              <a:t>WE        </a:t>
            </a:r>
            <a:r>
              <a:rPr lang="es-MX" b="1" dirty="0" err="1" smtClean="0"/>
              <a:t>aux</a:t>
            </a:r>
            <a:r>
              <a:rPr lang="es-MX" b="1" dirty="0" smtClean="0"/>
              <a:t>  +  </a:t>
            </a:r>
            <a:r>
              <a:rPr lang="es-MX" b="1" dirty="0" err="1" smtClean="0"/>
              <a:t>verb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THEY</a:t>
            </a:r>
            <a:endParaRPr lang="es-HN" dirty="0"/>
          </a:p>
        </p:txBody>
      </p:sp>
      <p:sp>
        <p:nvSpPr>
          <p:cNvPr id="4" name="Cerrar llave 3"/>
          <p:cNvSpPr/>
          <p:nvPr/>
        </p:nvSpPr>
        <p:spPr>
          <a:xfrm>
            <a:off x="1979712" y="260648"/>
            <a:ext cx="432048" cy="4176464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059832" y="2708920"/>
            <a:ext cx="0" cy="7200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355976" y="2708920"/>
            <a:ext cx="0" cy="7200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23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99695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s-MX" sz="6000" dirty="0" err="1" smtClean="0"/>
              <a:t>Negative</a:t>
            </a:r>
            <a:r>
              <a:rPr lang="es-MX" sz="6000" dirty="0" smtClean="0"/>
              <a:t> </a:t>
            </a:r>
            <a:r>
              <a:rPr lang="es-MX" sz="6000" dirty="0" err="1" smtClean="0"/>
              <a:t>sentences</a:t>
            </a:r>
            <a:endParaRPr lang="es-HN" sz="6000" dirty="0"/>
          </a:p>
        </p:txBody>
      </p:sp>
    </p:spTree>
    <p:extLst>
      <p:ext uri="{BB962C8B-B14F-4D97-AF65-F5344CB8AC3E}">
        <p14:creationId xmlns:p14="http://schemas.microsoft.com/office/powerpoint/2010/main" val="199257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3874442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/>
              <a:t>I</a:t>
            </a:r>
            <a:br>
              <a:rPr lang="es-MX" dirty="0"/>
            </a:br>
            <a:r>
              <a:rPr lang="es-MX" dirty="0"/>
              <a:t>YOU</a:t>
            </a:r>
            <a:br>
              <a:rPr lang="es-MX" dirty="0"/>
            </a:br>
            <a:r>
              <a:rPr lang="es-MX" dirty="0"/>
              <a:t>HE</a:t>
            </a:r>
            <a:br>
              <a:rPr lang="es-MX" dirty="0"/>
            </a:br>
            <a:r>
              <a:rPr lang="es-MX" dirty="0"/>
              <a:t>SHE       </a:t>
            </a:r>
            <a:r>
              <a:rPr lang="es-MX" b="1" u="sng" dirty="0" smtClean="0"/>
              <a:t>CAN’T</a:t>
            </a:r>
            <a:r>
              <a:rPr lang="es-MX" dirty="0" smtClean="0"/>
              <a:t>   </a:t>
            </a:r>
            <a:r>
              <a:rPr lang="es-MX" b="1" u="sng" dirty="0"/>
              <a:t>SING.</a:t>
            </a:r>
            <a:r>
              <a:rPr lang="es-MX" dirty="0"/>
              <a:t>   </a:t>
            </a:r>
            <a:br>
              <a:rPr lang="es-MX" dirty="0"/>
            </a:br>
            <a:r>
              <a:rPr lang="es-MX" dirty="0"/>
              <a:t>IT       </a:t>
            </a:r>
            <a:br>
              <a:rPr lang="es-MX" dirty="0"/>
            </a:br>
            <a:r>
              <a:rPr lang="es-MX" dirty="0"/>
              <a:t>WE        </a:t>
            </a:r>
            <a:r>
              <a:rPr lang="es-MX" b="1" dirty="0" err="1"/>
              <a:t>aux</a:t>
            </a:r>
            <a:r>
              <a:rPr lang="es-MX" b="1" dirty="0"/>
              <a:t>  +  </a:t>
            </a:r>
            <a:r>
              <a:rPr lang="es-MX" b="1" dirty="0" err="1"/>
              <a:t>verb</a:t>
            </a:r>
            <a:r>
              <a:rPr lang="es-MX" b="1" dirty="0"/>
              <a:t/>
            </a:r>
            <a:br>
              <a:rPr lang="es-MX" b="1" dirty="0"/>
            </a:br>
            <a:r>
              <a:rPr lang="es-MX" dirty="0"/>
              <a:t>THEY</a:t>
            </a:r>
            <a:endParaRPr lang="es-HN" dirty="0"/>
          </a:p>
        </p:txBody>
      </p:sp>
      <p:sp>
        <p:nvSpPr>
          <p:cNvPr id="4" name="Cerrar llave 3"/>
          <p:cNvSpPr/>
          <p:nvPr/>
        </p:nvSpPr>
        <p:spPr>
          <a:xfrm>
            <a:off x="2699792" y="274638"/>
            <a:ext cx="432048" cy="4176464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707904" y="2564904"/>
            <a:ext cx="0" cy="7200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5076056" y="2564904"/>
            <a:ext cx="0" cy="7200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2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9776"/>
            <a:ext cx="4800600" cy="1143000"/>
          </a:xfrm>
        </p:spPr>
        <p:txBody>
          <a:bodyPr>
            <a:normAutofit/>
          </a:bodyPr>
          <a:lstStyle/>
          <a:p>
            <a:r>
              <a:rPr lang="es-HN" sz="6500" b="1" dirty="0" err="1" smtClean="0"/>
              <a:t>swim</a:t>
            </a:r>
            <a:endParaRPr lang="es-HN" sz="6500" b="1" dirty="0"/>
          </a:p>
        </p:txBody>
      </p:sp>
      <p:pic>
        <p:nvPicPr>
          <p:cNvPr id="1026" name="Picture 2" descr="http://previews.123rf.com/images/lenm/lenm1304/lenm130400269/19253777-Illustration-of-a-Swimming-Little-Girl-with-Swim-Caps-and-Goggles-Submerged-in-Water-Stock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462019" cy="40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b="1" dirty="0" smtClean="0"/>
              <a:t>Complete </a:t>
            </a:r>
            <a:r>
              <a:rPr lang="es-HN" b="1" dirty="0" err="1" smtClean="0"/>
              <a:t>the</a:t>
            </a:r>
            <a:r>
              <a:rPr lang="es-HN" b="1" dirty="0" smtClean="0"/>
              <a:t> </a:t>
            </a:r>
            <a:r>
              <a:rPr lang="es-HN" b="1" dirty="0" err="1" smtClean="0"/>
              <a:t>exercise</a:t>
            </a:r>
            <a:r>
              <a:rPr lang="es-HN" b="1" dirty="0" smtClean="0"/>
              <a:t> </a:t>
            </a:r>
            <a:r>
              <a:rPr lang="es-HN" b="1" dirty="0" err="1" smtClean="0"/>
              <a:t>with</a:t>
            </a:r>
            <a:r>
              <a:rPr lang="es-HN" b="1" dirty="0" smtClean="0"/>
              <a:t> POSITIVE SENTENCES.</a:t>
            </a:r>
            <a:endParaRPr lang="es-H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23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7" y="188640"/>
            <a:ext cx="892034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5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b="1" dirty="0" smtClean="0"/>
              <a:t>COMPLETE THE SENTENCES THAT ARE NEGATIVES.</a:t>
            </a:r>
            <a:endParaRPr lang="es-H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067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" y="178728"/>
            <a:ext cx="9014286" cy="656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3878"/>
            <a:ext cx="3923572" cy="1143000"/>
          </a:xfrm>
        </p:spPr>
        <p:txBody>
          <a:bodyPr>
            <a:noAutofit/>
          </a:bodyPr>
          <a:lstStyle/>
          <a:p>
            <a:r>
              <a:rPr lang="es-HN" sz="6500" b="1" dirty="0" smtClean="0"/>
              <a:t>Play </a:t>
            </a:r>
            <a:r>
              <a:rPr lang="es-HN" sz="6500" b="1" dirty="0" err="1" smtClean="0"/>
              <a:t>the</a:t>
            </a:r>
            <a:r>
              <a:rPr lang="es-HN" sz="6500" b="1" dirty="0" smtClean="0"/>
              <a:t> guitar</a:t>
            </a:r>
            <a:endParaRPr lang="es-HN" sz="6500" b="1" dirty="0"/>
          </a:p>
        </p:txBody>
      </p:sp>
      <p:pic>
        <p:nvPicPr>
          <p:cNvPr id="2050" name="Picture 2" descr="http://www.clipartkid.com/images/218/children-playing-guitar-clipart-clipart-panda-free-clipart-images-yZ8Skk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7"/>
            <a:ext cx="4752528" cy="54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3672408" cy="1143000"/>
          </a:xfrm>
        </p:spPr>
        <p:txBody>
          <a:bodyPr>
            <a:noAutofit/>
          </a:bodyPr>
          <a:lstStyle/>
          <a:p>
            <a:r>
              <a:rPr lang="es-HN" sz="6500" b="1" dirty="0" smtClean="0"/>
              <a:t>Play </a:t>
            </a:r>
            <a:r>
              <a:rPr lang="es-HN" sz="6500" b="1" dirty="0" err="1" smtClean="0"/>
              <a:t>the</a:t>
            </a:r>
            <a:r>
              <a:rPr lang="es-HN" sz="6500" b="1" dirty="0" smtClean="0"/>
              <a:t> piano</a:t>
            </a:r>
            <a:endParaRPr lang="es-HN" sz="6500" b="1" dirty="0"/>
          </a:p>
        </p:txBody>
      </p:sp>
      <p:pic>
        <p:nvPicPr>
          <p:cNvPr id="3074" name="Picture 2" descr="http://www.clipartkid.com/images/469/former-treasured-members-icg7bl-clip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6900380" cy="49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9308"/>
            <a:ext cx="3528392" cy="2659732"/>
          </a:xfrm>
        </p:spPr>
        <p:txBody>
          <a:bodyPr>
            <a:noAutofit/>
          </a:bodyPr>
          <a:lstStyle/>
          <a:p>
            <a:r>
              <a:rPr lang="es-HN" sz="6500" b="1" dirty="0" err="1" smtClean="0"/>
              <a:t>Ride</a:t>
            </a:r>
            <a:r>
              <a:rPr lang="es-HN" sz="6500" b="1" dirty="0" smtClean="0"/>
              <a:t> a </a:t>
            </a:r>
            <a:r>
              <a:rPr lang="es-HN" sz="6500" b="1" dirty="0" err="1" smtClean="0"/>
              <a:t>bicycle</a:t>
            </a:r>
            <a:endParaRPr lang="es-HN" sz="6500" b="1" dirty="0"/>
          </a:p>
        </p:txBody>
      </p:sp>
      <p:pic>
        <p:nvPicPr>
          <p:cNvPr id="4098" name="Picture 2" descr="https://img.clipartfest.com/c833460a487ae6b4fd3a4af036e8d217_kids-riding-bikes-clipart-clipart-ride-a-bike_464-5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124744"/>
            <a:ext cx="5242218" cy="56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" y="836712"/>
            <a:ext cx="3272764" cy="2376264"/>
          </a:xfrm>
        </p:spPr>
        <p:txBody>
          <a:bodyPr>
            <a:normAutofit/>
          </a:bodyPr>
          <a:lstStyle/>
          <a:p>
            <a:r>
              <a:rPr lang="es-HN" sz="6500" b="1" dirty="0" err="1" smtClean="0"/>
              <a:t>Speak</a:t>
            </a:r>
            <a:r>
              <a:rPr lang="es-HN" sz="6500" b="1" dirty="0" smtClean="0"/>
              <a:t> English</a:t>
            </a:r>
            <a:endParaRPr lang="es-HN" sz="6500" b="1" dirty="0"/>
          </a:p>
        </p:txBody>
      </p:sp>
      <p:pic>
        <p:nvPicPr>
          <p:cNvPr id="5122" name="Picture 2" descr="http://www.mamdaisy.pl/images/angiels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42" y="1124744"/>
            <a:ext cx="591717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313834"/>
            <a:ext cx="2472209" cy="2467093"/>
          </a:xfrm>
        </p:spPr>
        <p:txBody>
          <a:bodyPr>
            <a:normAutofit/>
          </a:bodyPr>
          <a:lstStyle/>
          <a:p>
            <a:r>
              <a:rPr lang="es-HN" sz="6500" b="1" dirty="0" err="1" smtClean="0"/>
              <a:t>cook</a:t>
            </a:r>
            <a:endParaRPr lang="es-HN" sz="6500" b="1" dirty="0"/>
          </a:p>
        </p:txBody>
      </p:sp>
      <p:pic>
        <p:nvPicPr>
          <p:cNvPr id="6146" name="Picture 2" descr="http://images.clipartpanda.com/cooking-clip-art-pc5eR56B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44" y="908720"/>
            <a:ext cx="594928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.clipartfest.com/fe302531ec00e33aa6dd8dd7389d5717_download-lady-cooking-in-clip-art-cook_550-4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33" y="1507096"/>
            <a:ext cx="598144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3096344" cy="3276364"/>
          </a:xfrm>
        </p:spPr>
        <p:txBody>
          <a:bodyPr>
            <a:normAutofit/>
          </a:bodyPr>
          <a:lstStyle/>
          <a:p>
            <a:r>
              <a:rPr lang="es-HN" sz="6500" b="1" dirty="0" smtClean="0"/>
              <a:t>Play </a:t>
            </a:r>
            <a:r>
              <a:rPr lang="es-HN" sz="6500" b="1" dirty="0" err="1" smtClean="0"/>
              <a:t>football</a:t>
            </a:r>
            <a:endParaRPr lang="es-HN" sz="6500" b="1" dirty="0"/>
          </a:p>
        </p:txBody>
      </p:sp>
      <p:pic>
        <p:nvPicPr>
          <p:cNvPr id="7170" name="Picture 2" descr="http://chrismaralondra.com/wp-content/uploads/2014/09/jugando-fut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48" y="1556792"/>
            <a:ext cx="594794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2627784" cy="2592288"/>
          </a:xfrm>
        </p:spPr>
        <p:txBody>
          <a:bodyPr>
            <a:normAutofit/>
          </a:bodyPr>
          <a:lstStyle/>
          <a:p>
            <a:r>
              <a:rPr lang="es-HN" sz="6500" b="1" dirty="0" smtClean="0"/>
              <a:t>drive</a:t>
            </a:r>
            <a:endParaRPr lang="es-HN" sz="6500" b="1" dirty="0"/>
          </a:p>
        </p:txBody>
      </p:sp>
      <p:pic>
        <p:nvPicPr>
          <p:cNvPr id="8194" name="Picture 2" descr="https://img.clipartfest.com/d228a12b70a43a2210418031ea1472a6_boy-driving-a-car-clip-art-drive-a-car-clipart_438-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5090772" cy="58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oys-PowerPoint-Template-270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Toys-PowerPoint-Template-27039</Template>
  <TotalTime>226</TotalTime>
  <Words>44</Words>
  <Application>Microsoft Office PowerPoint</Application>
  <PresentationFormat>Presentación en pantalla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Toys-PowerPoint-Template-27039</vt:lpstr>
      <vt:lpstr>Presentación de PowerPoint</vt:lpstr>
      <vt:lpstr>swim</vt:lpstr>
      <vt:lpstr>Play the guitar</vt:lpstr>
      <vt:lpstr>Play the piano</vt:lpstr>
      <vt:lpstr>Ride a bicycle</vt:lpstr>
      <vt:lpstr>Speak English</vt:lpstr>
      <vt:lpstr>cook</vt:lpstr>
      <vt:lpstr>Play football</vt:lpstr>
      <vt:lpstr>drive</vt:lpstr>
      <vt:lpstr>Jump rope</vt:lpstr>
      <vt:lpstr>sing</vt:lpstr>
      <vt:lpstr>fly</vt:lpstr>
      <vt:lpstr>write</vt:lpstr>
      <vt:lpstr>walk</vt:lpstr>
      <vt:lpstr>Can can’t</vt:lpstr>
      <vt:lpstr>Positive sentences</vt:lpstr>
      <vt:lpstr>I YOU HE SHE       CAN   SING.    IT        WE        aux  +  verb THEY</vt:lpstr>
      <vt:lpstr>Negative sentences</vt:lpstr>
      <vt:lpstr>I YOU HE SHE       CAN’T   SING.    IT        WE        aux  +  verb THEY</vt:lpstr>
      <vt:lpstr>Complete the exercise with POSITIVE SENTENCES.</vt:lpstr>
      <vt:lpstr>Presentación de PowerPoint</vt:lpstr>
      <vt:lpstr>COMPLETE THE SENTENCES THAT ARE NEGATIVES.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Karol Hernandez</cp:lastModifiedBy>
  <cp:revision>10</cp:revision>
  <dcterms:created xsi:type="dcterms:W3CDTF">2017-02-09T16:58:50Z</dcterms:created>
  <dcterms:modified xsi:type="dcterms:W3CDTF">2021-05-08T03:06:26Z</dcterms:modified>
</cp:coreProperties>
</file>