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8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</p:sldIdLst>
  <p:sldSz cx="9144000" cy="6858000" type="screen4x3"/>
  <p:notesSz cx="6858000" cy="9144000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Times New Roman" charset="0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Times New Roman" charset="0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Times New Roman" charset="0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Times New Roman" charset="0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Times New Roman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Times New Roman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Times New Roman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Times New Roman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Times New Roman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2787"/>
    <p:restoredTop sz="90929"/>
  </p:normalViewPr>
  <p:slideViewPr>
    <p:cSldViewPr>
      <p:cViewPr varScale="1">
        <p:scale>
          <a:sx n="68" d="100"/>
          <a:sy n="68" d="100"/>
        </p:scale>
        <p:origin x="804" y="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fr-FR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fr-FR"/>
          </a:p>
        </p:txBody>
      </p:sp>
      <p:sp>
        <p:nvSpPr>
          <p:cNvPr id="1126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12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fr-FR"/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62C164B6-F9DB-40DE-B681-CF50AEA450AB}" type="slidenum">
              <a:rPr lang="fr-FR"/>
              <a:pPr/>
              <a:t>‹Nº›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2858013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Times New Roman" charset="0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Times New Roman" charset="0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Times New Roman" charset="0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Times New Roman" charset="0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Times New Roman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F888517-718F-4B84-9D2E-D0740F1D39CB}" type="slidenum">
              <a:rPr lang="fr-FR"/>
              <a:pPr/>
              <a:t>1</a:t>
            </a:fld>
            <a:endParaRPr lang="fr-FR"/>
          </a:p>
        </p:txBody>
      </p:sp>
      <p:sp>
        <p:nvSpPr>
          <p:cNvPr id="122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2794119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F888517-718F-4B84-9D2E-D0740F1D39CB}" type="slidenum">
              <a:rPr lang="fr-FR"/>
              <a:pPr/>
              <a:t>10</a:t>
            </a:fld>
            <a:endParaRPr lang="fr-FR"/>
          </a:p>
        </p:txBody>
      </p:sp>
      <p:sp>
        <p:nvSpPr>
          <p:cNvPr id="122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4697167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F888517-718F-4B84-9D2E-D0740F1D39CB}" type="slidenum">
              <a:rPr lang="fr-FR"/>
              <a:pPr/>
              <a:t>11</a:t>
            </a:fld>
            <a:endParaRPr lang="fr-FR"/>
          </a:p>
        </p:txBody>
      </p:sp>
      <p:sp>
        <p:nvSpPr>
          <p:cNvPr id="122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8632482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F888517-718F-4B84-9D2E-D0740F1D39CB}" type="slidenum">
              <a:rPr lang="fr-FR"/>
              <a:pPr/>
              <a:t>12</a:t>
            </a:fld>
            <a:endParaRPr lang="fr-FR"/>
          </a:p>
        </p:txBody>
      </p:sp>
      <p:sp>
        <p:nvSpPr>
          <p:cNvPr id="122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4154115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F888517-718F-4B84-9D2E-D0740F1D39CB}" type="slidenum">
              <a:rPr lang="fr-FR"/>
              <a:pPr/>
              <a:t>13</a:t>
            </a:fld>
            <a:endParaRPr lang="fr-FR"/>
          </a:p>
        </p:txBody>
      </p:sp>
      <p:sp>
        <p:nvSpPr>
          <p:cNvPr id="122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2637455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F888517-718F-4B84-9D2E-D0740F1D39CB}" type="slidenum">
              <a:rPr lang="fr-FR"/>
              <a:pPr/>
              <a:t>14</a:t>
            </a:fld>
            <a:endParaRPr lang="fr-FR"/>
          </a:p>
        </p:txBody>
      </p:sp>
      <p:sp>
        <p:nvSpPr>
          <p:cNvPr id="122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0288426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F888517-718F-4B84-9D2E-D0740F1D39CB}" type="slidenum">
              <a:rPr lang="fr-FR"/>
              <a:pPr/>
              <a:t>15</a:t>
            </a:fld>
            <a:endParaRPr lang="fr-FR"/>
          </a:p>
        </p:txBody>
      </p:sp>
      <p:sp>
        <p:nvSpPr>
          <p:cNvPr id="122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1210900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F888517-718F-4B84-9D2E-D0740F1D39CB}" type="slidenum">
              <a:rPr lang="fr-FR"/>
              <a:pPr/>
              <a:t>16</a:t>
            </a:fld>
            <a:endParaRPr lang="fr-FR"/>
          </a:p>
        </p:txBody>
      </p:sp>
      <p:sp>
        <p:nvSpPr>
          <p:cNvPr id="122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1520477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F888517-718F-4B84-9D2E-D0740F1D39CB}" type="slidenum">
              <a:rPr lang="fr-FR"/>
              <a:pPr/>
              <a:t>17</a:t>
            </a:fld>
            <a:endParaRPr lang="fr-FR"/>
          </a:p>
        </p:txBody>
      </p:sp>
      <p:sp>
        <p:nvSpPr>
          <p:cNvPr id="122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93702462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F888517-718F-4B84-9D2E-D0740F1D39CB}" type="slidenum">
              <a:rPr lang="fr-FR"/>
              <a:pPr/>
              <a:t>18</a:t>
            </a:fld>
            <a:endParaRPr lang="fr-FR"/>
          </a:p>
        </p:txBody>
      </p:sp>
      <p:sp>
        <p:nvSpPr>
          <p:cNvPr id="122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82690957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F888517-718F-4B84-9D2E-D0740F1D39CB}" type="slidenum">
              <a:rPr lang="fr-FR"/>
              <a:pPr/>
              <a:t>19</a:t>
            </a:fld>
            <a:endParaRPr lang="fr-FR"/>
          </a:p>
        </p:txBody>
      </p:sp>
      <p:sp>
        <p:nvSpPr>
          <p:cNvPr id="122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500673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F888517-718F-4B84-9D2E-D0740F1D39CB}" type="slidenum">
              <a:rPr lang="fr-FR"/>
              <a:pPr/>
              <a:t>2</a:t>
            </a:fld>
            <a:endParaRPr lang="fr-FR"/>
          </a:p>
        </p:txBody>
      </p:sp>
      <p:sp>
        <p:nvSpPr>
          <p:cNvPr id="122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37895212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F888517-718F-4B84-9D2E-D0740F1D39CB}" type="slidenum">
              <a:rPr lang="fr-FR"/>
              <a:pPr/>
              <a:t>20</a:t>
            </a:fld>
            <a:endParaRPr lang="fr-FR"/>
          </a:p>
        </p:txBody>
      </p:sp>
      <p:sp>
        <p:nvSpPr>
          <p:cNvPr id="122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39424043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F888517-718F-4B84-9D2E-D0740F1D39CB}" type="slidenum">
              <a:rPr lang="fr-FR"/>
              <a:pPr/>
              <a:t>21</a:t>
            </a:fld>
            <a:endParaRPr lang="fr-FR"/>
          </a:p>
        </p:txBody>
      </p:sp>
      <p:sp>
        <p:nvSpPr>
          <p:cNvPr id="122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33971297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F888517-718F-4B84-9D2E-D0740F1D39CB}" type="slidenum">
              <a:rPr lang="fr-FR"/>
              <a:pPr/>
              <a:t>22</a:t>
            </a:fld>
            <a:endParaRPr lang="fr-FR"/>
          </a:p>
        </p:txBody>
      </p:sp>
      <p:sp>
        <p:nvSpPr>
          <p:cNvPr id="122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41820738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F888517-718F-4B84-9D2E-D0740F1D39CB}" type="slidenum">
              <a:rPr lang="fr-FR"/>
              <a:pPr/>
              <a:t>23</a:t>
            </a:fld>
            <a:endParaRPr lang="fr-FR"/>
          </a:p>
        </p:txBody>
      </p:sp>
      <p:sp>
        <p:nvSpPr>
          <p:cNvPr id="122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57400762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F888517-718F-4B84-9D2E-D0740F1D39CB}" type="slidenum">
              <a:rPr lang="fr-FR"/>
              <a:pPr/>
              <a:t>24</a:t>
            </a:fld>
            <a:endParaRPr lang="fr-FR"/>
          </a:p>
        </p:txBody>
      </p:sp>
      <p:sp>
        <p:nvSpPr>
          <p:cNvPr id="122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84958631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F888517-718F-4B84-9D2E-D0740F1D39CB}" type="slidenum">
              <a:rPr lang="fr-FR"/>
              <a:pPr/>
              <a:t>25</a:t>
            </a:fld>
            <a:endParaRPr lang="fr-FR"/>
          </a:p>
        </p:txBody>
      </p:sp>
      <p:sp>
        <p:nvSpPr>
          <p:cNvPr id="122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20685119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F888517-718F-4B84-9D2E-D0740F1D39CB}" type="slidenum">
              <a:rPr lang="fr-FR"/>
              <a:pPr/>
              <a:t>26</a:t>
            </a:fld>
            <a:endParaRPr lang="fr-FR"/>
          </a:p>
        </p:txBody>
      </p:sp>
      <p:sp>
        <p:nvSpPr>
          <p:cNvPr id="122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9120938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F888517-718F-4B84-9D2E-D0740F1D39CB}" type="slidenum">
              <a:rPr lang="fr-FR"/>
              <a:pPr/>
              <a:t>27</a:t>
            </a:fld>
            <a:endParaRPr lang="fr-FR"/>
          </a:p>
        </p:txBody>
      </p:sp>
      <p:sp>
        <p:nvSpPr>
          <p:cNvPr id="122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27823010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F888517-718F-4B84-9D2E-D0740F1D39CB}" type="slidenum">
              <a:rPr lang="fr-FR"/>
              <a:pPr/>
              <a:t>28</a:t>
            </a:fld>
            <a:endParaRPr lang="fr-FR"/>
          </a:p>
        </p:txBody>
      </p:sp>
      <p:sp>
        <p:nvSpPr>
          <p:cNvPr id="122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52283483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F888517-718F-4B84-9D2E-D0740F1D39CB}" type="slidenum">
              <a:rPr lang="fr-FR"/>
              <a:pPr/>
              <a:t>29</a:t>
            </a:fld>
            <a:endParaRPr lang="fr-FR"/>
          </a:p>
        </p:txBody>
      </p:sp>
      <p:sp>
        <p:nvSpPr>
          <p:cNvPr id="122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6351431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F888517-718F-4B84-9D2E-D0740F1D39CB}" type="slidenum">
              <a:rPr lang="fr-FR"/>
              <a:pPr/>
              <a:t>3</a:t>
            </a:fld>
            <a:endParaRPr lang="fr-FR"/>
          </a:p>
        </p:txBody>
      </p:sp>
      <p:sp>
        <p:nvSpPr>
          <p:cNvPr id="122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76944231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F888517-718F-4B84-9D2E-D0740F1D39CB}" type="slidenum">
              <a:rPr lang="fr-FR"/>
              <a:pPr/>
              <a:t>30</a:t>
            </a:fld>
            <a:endParaRPr lang="fr-FR"/>
          </a:p>
        </p:txBody>
      </p:sp>
      <p:sp>
        <p:nvSpPr>
          <p:cNvPr id="122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94282113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F888517-718F-4B84-9D2E-D0740F1D39CB}" type="slidenum">
              <a:rPr lang="fr-FR"/>
              <a:pPr/>
              <a:t>31</a:t>
            </a:fld>
            <a:endParaRPr lang="fr-FR"/>
          </a:p>
        </p:txBody>
      </p:sp>
      <p:sp>
        <p:nvSpPr>
          <p:cNvPr id="122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37282014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F888517-718F-4B84-9D2E-D0740F1D39CB}" type="slidenum">
              <a:rPr lang="fr-FR"/>
              <a:pPr/>
              <a:t>32</a:t>
            </a:fld>
            <a:endParaRPr lang="fr-FR"/>
          </a:p>
        </p:txBody>
      </p:sp>
      <p:sp>
        <p:nvSpPr>
          <p:cNvPr id="122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5073763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F888517-718F-4B84-9D2E-D0740F1D39CB}" type="slidenum">
              <a:rPr lang="fr-FR"/>
              <a:pPr/>
              <a:t>33</a:t>
            </a:fld>
            <a:endParaRPr lang="fr-FR"/>
          </a:p>
        </p:txBody>
      </p:sp>
      <p:sp>
        <p:nvSpPr>
          <p:cNvPr id="122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73944526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F888517-718F-4B84-9D2E-D0740F1D39CB}" type="slidenum">
              <a:rPr lang="fr-FR"/>
              <a:pPr/>
              <a:t>34</a:t>
            </a:fld>
            <a:endParaRPr lang="fr-FR"/>
          </a:p>
        </p:txBody>
      </p:sp>
      <p:sp>
        <p:nvSpPr>
          <p:cNvPr id="122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97964926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F888517-718F-4B84-9D2E-D0740F1D39CB}" type="slidenum">
              <a:rPr lang="fr-FR"/>
              <a:pPr/>
              <a:t>35</a:t>
            </a:fld>
            <a:endParaRPr lang="fr-FR"/>
          </a:p>
        </p:txBody>
      </p:sp>
      <p:sp>
        <p:nvSpPr>
          <p:cNvPr id="122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39496383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F888517-718F-4B84-9D2E-D0740F1D39CB}" type="slidenum">
              <a:rPr lang="fr-FR"/>
              <a:pPr/>
              <a:t>36</a:t>
            </a:fld>
            <a:endParaRPr lang="fr-FR"/>
          </a:p>
        </p:txBody>
      </p:sp>
      <p:sp>
        <p:nvSpPr>
          <p:cNvPr id="122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0898178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F888517-718F-4B84-9D2E-D0740F1D39CB}" type="slidenum">
              <a:rPr lang="fr-FR"/>
              <a:pPr/>
              <a:t>4</a:t>
            </a:fld>
            <a:endParaRPr lang="fr-FR"/>
          </a:p>
        </p:txBody>
      </p:sp>
      <p:sp>
        <p:nvSpPr>
          <p:cNvPr id="122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2583040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F888517-718F-4B84-9D2E-D0740F1D39CB}" type="slidenum">
              <a:rPr lang="fr-FR"/>
              <a:pPr/>
              <a:t>5</a:t>
            </a:fld>
            <a:endParaRPr lang="fr-FR"/>
          </a:p>
        </p:txBody>
      </p:sp>
      <p:sp>
        <p:nvSpPr>
          <p:cNvPr id="122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1165084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F888517-718F-4B84-9D2E-D0740F1D39CB}" type="slidenum">
              <a:rPr lang="fr-FR"/>
              <a:pPr/>
              <a:t>6</a:t>
            </a:fld>
            <a:endParaRPr lang="fr-FR"/>
          </a:p>
        </p:txBody>
      </p:sp>
      <p:sp>
        <p:nvSpPr>
          <p:cNvPr id="122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1198762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F888517-718F-4B84-9D2E-D0740F1D39CB}" type="slidenum">
              <a:rPr lang="fr-FR"/>
              <a:pPr/>
              <a:t>7</a:t>
            </a:fld>
            <a:endParaRPr lang="fr-FR"/>
          </a:p>
        </p:txBody>
      </p:sp>
      <p:sp>
        <p:nvSpPr>
          <p:cNvPr id="122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5195730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F888517-718F-4B84-9D2E-D0740F1D39CB}" type="slidenum">
              <a:rPr lang="fr-FR"/>
              <a:pPr/>
              <a:t>8</a:t>
            </a:fld>
            <a:endParaRPr lang="fr-FR"/>
          </a:p>
        </p:txBody>
      </p:sp>
      <p:sp>
        <p:nvSpPr>
          <p:cNvPr id="122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4636260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F888517-718F-4B84-9D2E-D0740F1D39CB}" type="slidenum">
              <a:rPr lang="fr-FR"/>
              <a:pPr/>
              <a:t>9</a:t>
            </a:fld>
            <a:endParaRPr lang="fr-FR"/>
          </a:p>
        </p:txBody>
      </p:sp>
      <p:sp>
        <p:nvSpPr>
          <p:cNvPr id="122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234327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83A06AA-0F2F-4722-B3A1-CF9DCB15BFDB}" type="slidenum">
              <a:rPr lang="fr-FR"/>
              <a:pPr/>
              <a:t>‹Nº›</a:t>
            </a:fld>
            <a:endParaRPr lang="fr-FR"/>
          </a:p>
        </p:txBody>
      </p:sp>
    </p:spTree>
  </p:cSld>
  <p:clrMapOvr>
    <a:masterClrMapping/>
  </p:clrMapOvr>
  <p:transition spd="slow">
    <p:zo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BA2B224-E94F-4747-B081-1D932B83ECD6}" type="slidenum">
              <a:rPr lang="fr-FR"/>
              <a:pPr/>
              <a:t>‹Nº›</a:t>
            </a:fld>
            <a:endParaRPr lang="fr-FR"/>
          </a:p>
        </p:txBody>
      </p:sp>
    </p:spTree>
  </p:cSld>
  <p:clrMapOvr>
    <a:masterClrMapping/>
  </p:clrMapOvr>
  <p:transition spd="slow">
    <p:zo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202DB3-C23A-40AC-8F86-389F143CC390}" type="slidenum">
              <a:rPr lang="fr-FR"/>
              <a:pPr/>
              <a:t>‹Nº›</a:t>
            </a:fld>
            <a:endParaRPr lang="fr-FR"/>
          </a:p>
        </p:txBody>
      </p:sp>
    </p:spTree>
  </p:cSld>
  <p:clrMapOvr>
    <a:masterClrMapping/>
  </p:clrMapOvr>
  <p:transition spd="slow">
    <p:zoom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597233-10E6-43EA-A9AC-7AEFB4BAAEC7}" type="slidenum">
              <a:rPr lang="fr-FR"/>
              <a:pPr/>
              <a:t>‹Nº›</a:t>
            </a:fld>
            <a:endParaRPr lang="fr-FR"/>
          </a:p>
        </p:txBody>
      </p:sp>
    </p:spTree>
  </p:cSld>
  <p:clrMapOvr>
    <a:masterClrMapping/>
  </p:clrMapOvr>
  <p:transition spd="slow">
    <p:zo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0703355-1391-4E3F-9D5A-47E03E739473}" type="slidenum">
              <a:rPr lang="fr-FR"/>
              <a:pPr/>
              <a:t>‹Nº›</a:t>
            </a:fld>
            <a:endParaRPr lang="fr-FR"/>
          </a:p>
        </p:txBody>
      </p:sp>
    </p:spTree>
  </p:cSld>
  <p:clrMapOvr>
    <a:masterClrMapping/>
  </p:clrMapOvr>
  <p:transition spd="slow">
    <p:zo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55E49EA-63CB-438A-8CAE-DE9761F00B5D}" type="slidenum">
              <a:rPr lang="fr-FR"/>
              <a:pPr/>
              <a:t>‹Nº›</a:t>
            </a:fld>
            <a:endParaRPr lang="fr-FR"/>
          </a:p>
        </p:txBody>
      </p:sp>
    </p:spTree>
  </p:cSld>
  <p:clrMapOvr>
    <a:masterClrMapping/>
  </p:clrMapOvr>
  <p:transition spd="slow">
    <p:zo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3030264-E9C6-4D6D-AF04-0AE4E9445A28}" type="slidenum">
              <a:rPr lang="fr-FR"/>
              <a:pPr/>
              <a:t>‹Nº›</a:t>
            </a:fld>
            <a:endParaRPr lang="fr-FR"/>
          </a:p>
        </p:txBody>
      </p:sp>
    </p:spTree>
  </p:cSld>
  <p:clrMapOvr>
    <a:masterClrMapping/>
  </p:clrMapOvr>
  <p:transition spd="slow">
    <p:zo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DB8B81-A3C8-4A1C-86D9-723CFB87D117}" type="slidenum">
              <a:rPr lang="fr-FR"/>
              <a:pPr/>
              <a:t>‹Nº›</a:t>
            </a:fld>
            <a:endParaRPr lang="fr-FR"/>
          </a:p>
        </p:txBody>
      </p:sp>
    </p:spTree>
  </p:cSld>
  <p:clrMapOvr>
    <a:masterClrMapping/>
  </p:clrMapOvr>
  <p:transition spd="slow">
    <p:zo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265EE29-F5D6-424F-92B0-1CA47F934B80}" type="slidenum">
              <a:rPr lang="fr-FR"/>
              <a:pPr/>
              <a:t>‹Nº›</a:t>
            </a:fld>
            <a:endParaRPr lang="fr-FR"/>
          </a:p>
        </p:txBody>
      </p:sp>
    </p:spTree>
  </p:cSld>
  <p:clrMapOvr>
    <a:masterClrMapping/>
  </p:clrMapOvr>
  <p:transition spd="slow">
    <p:zoom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3DD6215-F5CE-49DF-B03B-F7C47CF825BB}" type="slidenum">
              <a:rPr lang="fr-FR"/>
              <a:pPr/>
              <a:t>‹Nº›</a:t>
            </a:fld>
            <a:endParaRPr lang="fr-FR"/>
          </a:p>
        </p:txBody>
      </p:sp>
    </p:spTree>
  </p:cSld>
  <p:clrMapOvr>
    <a:masterClrMapping/>
  </p:clrMapOvr>
  <p:transition spd="slow">
    <p:zo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89CE867-5B42-4332-8F92-188B1634834E}" type="slidenum">
              <a:rPr lang="fr-FR"/>
              <a:pPr/>
              <a:t>‹Nº›</a:t>
            </a:fld>
            <a:endParaRPr lang="fr-FR"/>
          </a:p>
        </p:txBody>
      </p:sp>
    </p:spTree>
  </p:cSld>
  <p:clrMapOvr>
    <a:masterClrMapping/>
  </p:clrMapOvr>
  <p:transition spd="slow">
    <p:zo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 l="-15000" t="-8000" b="-4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 style du titre du masque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fr-F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fr-F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A891FD8A-8342-46D4-ADA8-A343E7293FA5}" type="slidenum">
              <a:rPr lang="fr-FR"/>
              <a:pPr/>
              <a:t>‹Nº›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zoom/>
  </p:transition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cs typeface="Times New Roman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cs typeface="Times New Roman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cs typeface="Times New Roman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cs typeface="Times New Roman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cs typeface="Times New Roman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cs typeface="Times New Roman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cs typeface="Times New Roman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cs typeface="Times New Roman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wmf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e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jpe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jpe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jpe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jpe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jpe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jpe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jpe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jpe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jpe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jpe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6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jpe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6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jpeg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6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jpeg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6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.jpeg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6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6.jpeg"/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6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1371600" y="5715000"/>
            <a:ext cx="7772400" cy="1143000"/>
          </a:xfrm>
        </p:spPr>
        <p:txBody>
          <a:bodyPr/>
          <a:lstStyle/>
          <a:p>
            <a:r>
              <a:rPr lang="fr-FR" sz="7200" dirty="0" err="1" smtClean="0">
                <a:solidFill>
                  <a:srgbClr val="FF0000"/>
                </a:solidFill>
                <a:latin typeface="Jokerman" pitchFamily="82" charset="0"/>
              </a:rPr>
              <a:t>ankle</a:t>
            </a:r>
            <a:endParaRPr lang="fr-FR" sz="7200" dirty="0">
              <a:solidFill>
                <a:srgbClr val="FF0000"/>
              </a:solidFill>
              <a:latin typeface="Jokerman" pitchFamily="82" charset="0"/>
            </a:endParaRPr>
          </a:p>
        </p:txBody>
      </p:sp>
      <p:pic>
        <p:nvPicPr>
          <p:cNvPr id="4" name="Image 3" descr="ankle_thumb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572000" y="980728"/>
            <a:ext cx="2664296" cy="3445210"/>
          </a:xfrm>
          <a:prstGeom prst="rect">
            <a:avLst/>
          </a:prstGeom>
        </p:spPr>
      </p:pic>
    </p:spTree>
  </p:cSld>
  <p:clrMapOvr>
    <a:masterClrMapping/>
  </p:clrMapOvr>
  <p:transition spd="slow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1371600" y="5715000"/>
            <a:ext cx="7772400" cy="1143000"/>
          </a:xfrm>
        </p:spPr>
        <p:txBody>
          <a:bodyPr/>
          <a:lstStyle/>
          <a:p>
            <a:r>
              <a:rPr lang="fr-FR" sz="7200" dirty="0" err="1" smtClean="0">
                <a:solidFill>
                  <a:srgbClr val="FF0000"/>
                </a:solidFill>
                <a:latin typeface="Jokerman" pitchFamily="82" charset="0"/>
              </a:rPr>
              <a:t>ear</a:t>
            </a:r>
            <a:endParaRPr lang="fr-FR" sz="7200" dirty="0">
              <a:solidFill>
                <a:srgbClr val="FF0000"/>
              </a:solidFill>
              <a:latin typeface="Jokerman" pitchFamily="82" charset="0"/>
            </a:endParaRPr>
          </a:p>
        </p:txBody>
      </p:sp>
      <p:pic>
        <p:nvPicPr>
          <p:cNvPr id="6" name="Image 5" descr="ear2_thumb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788024" y="1412776"/>
            <a:ext cx="1954128" cy="2526890"/>
          </a:xfrm>
          <a:prstGeom prst="rect">
            <a:avLst/>
          </a:prstGeom>
        </p:spPr>
      </p:pic>
    </p:spTree>
  </p:cSld>
  <p:clrMapOvr>
    <a:masterClrMapping/>
  </p:clrMapOvr>
  <p:transition spd="slow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1371600" y="5715000"/>
            <a:ext cx="7772400" cy="1143000"/>
          </a:xfrm>
        </p:spPr>
        <p:txBody>
          <a:bodyPr/>
          <a:lstStyle/>
          <a:p>
            <a:r>
              <a:rPr lang="fr-FR" sz="7200" dirty="0" err="1" smtClean="0">
                <a:solidFill>
                  <a:srgbClr val="FF0000"/>
                </a:solidFill>
                <a:latin typeface="Jokerman" pitchFamily="82" charset="0"/>
              </a:rPr>
              <a:t>elbow</a:t>
            </a:r>
            <a:endParaRPr lang="fr-FR" sz="7200" dirty="0">
              <a:solidFill>
                <a:srgbClr val="FF0000"/>
              </a:solidFill>
              <a:latin typeface="Jokerman" pitchFamily="82" charset="0"/>
            </a:endParaRPr>
          </a:p>
        </p:txBody>
      </p:sp>
      <p:pic>
        <p:nvPicPr>
          <p:cNvPr id="4" name="Image 3" descr="elbow_thumb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004048" y="1196752"/>
            <a:ext cx="2242160" cy="2899345"/>
          </a:xfrm>
          <a:prstGeom prst="rect">
            <a:avLst/>
          </a:prstGeom>
        </p:spPr>
      </p:pic>
    </p:spTree>
  </p:cSld>
  <p:clrMapOvr>
    <a:masterClrMapping/>
  </p:clrMapOvr>
  <p:transition spd="slow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1371600" y="5715000"/>
            <a:ext cx="7772400" cy="1143000"/>
          </a:xfrm>
        </p:spPr>
        <p:txBody>
          <a:bodyPr/>
          <a:lstStyle/>
          <a:p>
            <a:r>
              <a:rPr lang="fr-FR" sz="7200" dirty="0" err="1" smtClean="0">
                <a:solidFill>
                  <a:srgbClr val="FF0000"/>
                </a:solidFill>
                <a:latin typeface="Jokerman" pitchFamily="82" charset="0"/>
              </a:rPr>
              <a:t>eye</a:t>
            </a:r>
            <a:endParaRPr lang="fr-FR" sz="7200" dirty="0">
              <a:solidFill>
                <a:srgbClr val="FF0000"/>
              </a:solidFill>
              <a:latin typeface="Jokerman" pitchFamily="82" charset="0"/>
            </a:endParaRPr>
          </a:p>
        </p:txBody>
      </p:sp>
      <p:pic>
        <p:nvPicPr>
          <p:cNvPr id="5" name="Image 4" descr="eye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139952" y="1196752"/>
            <a:ext cx="3548676" cy="3035052"/>
          </a:xfrm>
          <a:prstGeom prst="rect">
            <a:avLst/>
          </a:prstGeom>
        </p:spPr>
      </p:pic>
    </p:spTree>
  </p:cSld>
  <p:clrMapOvr>
    <a:masterClrMapping/>
  </p:clrMapOvr>
  <p:transition spd="slow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1371600" y="5715000"/>
            <a:ext cx="7772400" cy="1143000"/>
          </a:xfrm>
        </p:spPr>
        <p:txBody>
          <a:bodyPr/>
          <a:lstStyle/>
          <a:p>
            <a:r>
              <a:rPr lang="fr-FR" sz="7200" dirty="0" err="1" smtClean="0">
                <a:solidFill>
                  <a:srgbClr val="FF0000"/>
                </a:solidFill>
                <a:latin typeface="Jokerman" pitchFamily="82" charset="0"/>
              </a:rPr>
              <a:t>eyebrow</a:t>
            </a:r>
            <a:endParaRPr lang="fr-FR" sz="7200" dirty="0">
              <a:solidFill>
                <a:srgbClr val="FF0000"/>
              </a:solidFill>
              <a:latin typeface="Jokerman" pitchFamily="82" charset="0"/>
            </a:endParaRPr>
          </a:p>
        </p:txBody>
      </p:sp>
      <p:pic>
        <p:nvPicPr>
          <p:cNvPr id="4" name="Image 3" descr="eyebrow_thumb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860032" y="1124744"/>
            <a:ext cx="2458184" cy="3178686"/>
          </a:xfrm>
          <a:prstGeom prst="rect">
            <a:avLst/>
          </a:prstGeom>
        </p:spPr>
      </p:pic>
    </p:spTree>
  </p:cSld>
  <p:clrMapOvr>
    <a:masterClrMapping/>
  </p:clrMapOvr>
  <p:transition spd="slow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1371600" y="5715000"/>
            <a:ext cx="7772400" cy="1143000"/>
          </a:xfrm>
        </p:spPr>
        <p:txBody>
          <a:bodyPr/>
          <a:lstStyle/>
          <a:p>
            <a:r>
              <a:rPr lang="fr-FR" sz="7200" dirty="0" err="1" smtClean="0">
                <a:solidFill>
                  <a:srgbClr val="FF0000"/>
                </a:solidFill>
                <a:latin typeface="Jokerman" pitchFamily="82" charset="0"/>
              </a:rPr>
              <a:t>eyelash</a:t>
            </a:r>
            <a:endParaRPr lang="fr-FR" sz="7200" dirty="0">
              <a:solidFill>
                <a:srgbClr val="FF0000"/>
              </a:solidFill>
              <a:latin typeface="Jokerman" pitchFamily="82" charset="0"/>
            </a:endParaRPr>
          </a:p>
        </p:txBody>
      </p:sp>
      <p:pic>
        <p:nvPicPr>
          <p:cNvPr id="5" name="Image 4" descr="eyelash_thumb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860032" y="1196752"/>
            <a:ext cx="2242160" cy="2899345"/>
          </a:xfrm>
          <a:prstGeom prst="rect">
            <a:avLst/>
          </a:prstGeom>
        </p:spPr>
      </p:pic>
    </p:spTree>
  </p:cSld>
  <p:clrMapOvr>
    <a:masterClrMapping/>
  </p:clrMapOvr>
  <p:transition spd="slow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1371600" y="5715000"/>
            <a:ext cx="7772400" cy="1143000"/>
          </a:xfrm>
        </p:spPr>
        <p:txBody>
          <a:bodyPr/>
          <a:lstStyle/>
          <a:p>
            <a:r>
              <a:rPr lang="fr-FR" sz="7200" dirty="0" err="1" smtClean="0">
                <a:solidFill>
                  <a:srgbClr val="FF0000"/>
                </a:solidFill>
                <a:latin typeface="Jokerman" pitchFamily="82" charset="0"/>
              </a:rPr>
              <a:t>eyelid</a:t>
            </a:r>
            <a:endParaRPr lang="fr-FR" sz="7200" dirty="0">
              <a:solidFill>
                <a:srgbClr val="FF0000"/>
              </a:solidFill>
              <a:latin typeface="Jokerman" pitchFamily="82" charset="0"/>
            </a:endParaRPr>
          </a:p>
        </p:txBody>
      </p:sp>
      <p:pic>
        <p:nvPicPr>
          <p:cNvPr id="4" name="Image 3" descr="eyelid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211960" y="1196752"/>
            <a:ext cx="3481951" cy="2891036"/>
          </a:xfrm>
          <a:prstGeom prst="rect">
            <a:avLst/>
          </a:prstGeom>
        </p:spPr>
      </p:pic>
    </p:spTree>
  </p:cSld>
  <p:clrMapOvr>
    <a:masterClrMapping/>
  </p:clrMapOvr>
  <p:transition spd="slow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1371600" y="5715000"/>
            <a:ext cx="7772400" cy="1143000"/>
          </a:xfrm>
        </p:spPr>
        <p:txBody>
          <a:bodyPr/>
          <a:lstStyle/>
          <a:p>
            <a:r>
              <a:rPr lang="fr-FR" sz="7200" dirty="0" smtClean="0">
                <a:solidFill>
                  <a:srgbClr val="FF0000"/>
                </a:solidFill>
                <a:latin typeface="Jokerman" pitchFamily="82" charset="0"/>
              </a:rPr>
              <a:t>face</a:t>
            </a:r>
            <a:endParaRPr lang="fr-FR" sz="7200" dirty="0">
              <a:solidFill>
                <a:srgbClr val="FF0000"/>
              </a:solidFill>
              <a:latin typeface="Jokerman" pitchFamily="82" charset="0"/>
            </a:endParaRPr>
          </a:p>
        </p:txBody>
      </p:sp>
      <p:pic>
        <p:nvPicPr>
          <p:cNvPr id="2" name="Picture 2" descr="C:\Users\Utilisateur\AppData\Local\Microsoft\Windows\Temporary Internet Files\Content.IE5\BRPHJLLS\MC900434409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72000" y="1358682"/>
            <a:ext cx="2804021" cy="2629630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1371600" y="5715000"/>
            <a:ext cx="7772400" cy="1143000"/>
          </a:xfrm>
        </p:spPr>
        <p:txBody>
          <a:bodyPr/>
          <a:lstStyle/>
          <a:p>
            <a:r>
              <a:rPr lang="fr-FR" sz="7200" dirty="0" err="1" smtClean="0">
                <a:solidFill>
                  <a:srgbClr val="FF0000"/>
                </a:solidFill>
                <a:latin typeface="Jokerman" pitchFamily="82" charset="0"/>
              </a:rPr>
              <a:t>fingers</a:t>
            </a:r>
            <a:endParaRPr lang="fr-FR" sz="7200" dirty="0">
              <a:solidFill>
                <a:srgbClr val="FF0000"/>
              </a:solidFill>
              <a:latin typeface="Jokerman" pitchFamily="82" charset="0"/>
            </a:endParaRPr>
          </a:p>
        </p:txBody>
      </p:sp>
      <p:pic>
        <p:nvPicPr>
          <p:cNvPr id="4" name="Image 3" descr="fingers_thumb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004048" y="1052736"/>
            <a:ext cx="2458184" cy="3178686"/>
          </a:xfrm>
          <a:prstGeom prst="rect">
            <a:avLst/>
          </a:prstGeom>
        </p:spPr>
      </p:pic>
    </p:spTree>
  </p:cSld>
  <p:clrMapOvr>
    <a:masterClrMapping/>
  </p:clrMapOvr>
  <p:transition spd="slow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1371600" y="5715000"/>
            <a:ext cx="7772400" cy="1143000"/>
          </a:xfrm>
        </p:spPr>
        <p:txBody>
          <a:bodyPr/>
          <a:lstStyle/>
          <a:p>
            <a:r>
              <a:rPr lang="fr-FR" sz="7200" dirty="0" smtClean="0">
                <a:solidFill>
                  <a:srgbClr val="FF0000"/>
                </a:solidFill>
                <a:latin typeface="Jokerman" pitchFamily="82" charset="0"/>
              </a:rPr>
              <a:t>foot</a:t>
            </a:r>
            <a:endParaRPr lang="fr-FR" sz="7200" dirty="0">
              <a:solidFill>
                <a:srgbClr val="FF0000"/>
              </a:solidFill>
              <a:latin typeface="Jokerman" pitchFamily="82" charset="0"/>
            </a:endParaRPr>
          </a:p>
        </p:txBody>
      </p:sp>
      <p:pic>
        <p:nvPicPr>
          <p:cNvPr id="5" name="Image 4" descr="foot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995936" y="1340768"/>
            <a:ext cx="3715524" cy="2602721"/>
          </a:xfrm>
          <a:prstGeom prst="rect">
            <a:avLst/>
          </a:prstGeom>
        </p:spPr>
      </p:pic>
    </p:spTree>
  </p:cSld>
  <p:clrMapOvr>
    <a:masterClrMapping/>
  </p:clrMapOvr>
  <p:transition spd="slow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1371600" y="5715000"/>
            <a:ext cx="7772400" cy="1143000"/>
          </a:xfrm>
        </p:spPr>
        <p:txBody>
          <a:bodyPr/>
          <a:lstStyle/>
          <a:p>
            <a:r>
              <a:rPr lang="fr-FR" sz="7200" dirty="0" err="1" smtClean="0">
                <a:solidFill>
                  <a:srgbClr val="FF0000"/>
                </a:solidFill>
                <a:latin typeface="Jokerman" pitchFamily="82" charset="0"/>
              </a:rPr>
              <a:t>hair</a:t>
            </a:r>
            <a:r>
              <a:rPr lang="fr-FR" sz="7200" dirty="0" smtClean="0">
                <a:solidFill>
                  <a:srgbClr val="FF0000"/>
                </a:solidFill>
                <a:latin typeface="Jokerman" pitchFamily="82" charset="0"/>
              </a:rPr>
              <a:t> (</a:t>
            </a:r>
            <a:r>
              <a:rPr lang="fr-FR" sz="7200" dirty="0" err="1" smtClean="0">
                <a:solidFill>
                  <a:srgbClr val="FF0000"/>
                </a:solidFill>
                <a:latin typeface="Jokerman" pitchFamily="82" charset="0"/>
              </a:rPr>
              <a:t>singular</a:t>
            </a:r>
            <a:r>
              <a:rPr lang="fr-FR" sz="7200" dirty="0" smtClean="0">
                <a:solidFill>
                  <a:srgbClr val="FF0000"/>
                </a:solidFill>
                <a:latin typeface="Jokerman" pitchFamily="82" charset="0"/>
              </a:rPr>
              <a:t>)</a:t>
            </a:r>
            <a:endParaRPr lang="fr-FR" sz="7200" dirty="0">
              <a:solidFill>
                <a:srgbClr val="FF0000"/>
              </a:solidFill>
              <a:latin typeface="Jokerman" pitchFamily="82" charset="0"/>
            </a:endParaRPr>
          </a:p>
        </p:txBody>
      </p:sp>
      <p:pic>
        <p:nvPicPr>
          <p:cNvPr id="4" name="Image 3" descr="hair_thumb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932040" y="1124744"/>
            <a:ext cx="2386176" cy="3085572"/>
          </a:xfrm>
          <a:prstGeom prst="rect">
            <a:avLst/>
          </a:prstGeom>
        </p:spPr>
      </p:pic>
    </p:spTree>
  </p:cSld>
  <p:clrMapOvr>
    <a:masterClrMapping/>
  </p:clrMapOvr>
  <p:transition spd="slow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1371600" y="5715000"/>
            <a:ext cx="7772400" cy="1143000"/>
          </a:xfrm>
        </p:spPr>
        <p:txBody>
          <a:bodyPr/>
          <a:lstStyle/>
          <a:p>
            <a:r>
              <a:rPr lang="fr-FR" sz="7200" dirty="0" smtClean="0">
                <a:solidFill>
                  <a:srgbClr val="FF0000"/>
                </a:solidFill>
                <a:latin typeface="Jokerman" pitchFamily="82" charset="0"/>
              </a:rPr>
              <a:t>arm</a:t>
            </a:r>
            <a:endParaRPr lang="fr-FR" sz="7200" dirty="0">
              <a:solidFill>
                <a:srgbClr val="FF0000"/>
              </a:solidFill>
              <a:latin typeface="Jokerman" pitchFamily="82" charset="0"/>
            </a:endParaRPr>
          </a:p>
        </p:txBody>
      </p:sp>
      <p:pic>
        <p:nvPicPr>
          <p:cNvPr id="5" name="Image 4" descr="arm2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851920" y="1196752"/>
            <a:ext cx="3268980" cy="3467100"/>
          </a:xfrm>
          <a:prstGeom prst="rect">
            <a:avLst/>
          </a:prstGeom>
        </p:spPr>
      </p:pic>
    </p:spTree>
  </p:cSld>
  <p:clrMapOvr>
    <a:masterClrMapping/>
  </p:clrMapOvr>
  <p:transition spd="slow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1371600" y="5715000"/>
            <a:ext cx="7772400" cy="1143000"/>
          </a:xfrm>
        </p:spPr>
        <p:txBody>
          <a:bodyPr/>
          <a:lstStyle/>
          <a:p>
            <a:r>
              <a:rPr lang="fr-FR" sz="7200" dirty="0" smtClean="0">
                <a:solidFill>
                  <a:srgbClr val="FF0000"/>
                </a:solidFill>
                <a:latin typeface="Jokerman" pitchFamily="82" charset="0"/>
              </a:rPr>
              <a:t>hand</a:t>
            </a:r>
            <a:endParaRPr lang="fr-FR" sz="7200" dirty="0">
              <a:solidFill>
                <a:srgbClr val="FF0000"/>
              </a:solidFill>
              <a:latin typeface="Jokerman" pitchFamily="82" charset="0"/>
            </a:endParaRPr>
          </a:p>
        </p:txBody>
      </p:sp>
      <p:pic>
        <p:nvPicPr>
          <p:cNvPr id="5" name="Image 4" descr="hand2_thumb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788024" y="1268760"/>
            <a:ext cx="2242160" cy="2899345"/>
          </a:xfrm>
          <a:prstGeom prst="rect">
            <a:avLst/>
          </a:prstGeom>
        </p:spPr>
      </p:pic>
    </p:spTree>
  </p:cSld>
  <p:clrMapOvr>
    <a:masterClrMapping/>
  </p:clrMapOvr>
  <p:transition spd="slow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1371600" y="5715000"/>
            <a:ext cx="7772400" cy="1143000"/>
          </a:xfrm>
        </p:spPr>
        <p:txBody>
          <a:bodyPr/>
          <a:lstStyle/>
          <a:p>
            <a:r>
              <a:rPr lang="fr-FR" sz="7200" dirty="0" err="1" smtClean="0">
                <a:solidFill>
                  <a:srgbClr val="FF0000"/>
                </a:solidFill>
                <a:latin typeface="Jokerman" pitchFamily="82" charset="0"/>
              </a:rPr>
              <a:t>head</a:t>
            </a:r>
            <a:endParaRPr lang="fr-FR" sz="7200" dirty="0">
              <a:solidFill>
                <a:srgbClr val="FF0000"/>
              </a:solidFill>
              <a:latin typeface="Jokerman" pitchFamily="82" charset="0"/>
            </a:endParaRPr>
          </a:p>
        </p:txBody>
      </p:sp>
      <p:pic>
        <p:nvPicPr>
          <p:cNvPr id="4" name="Image 3" descr="head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572000" y="1070117"/>
            <a:ext cx="2520280" cy="3258983"/>
          </a:xfrm>
          <a:prstGeom prst="rect">
            <a:avLst/>
          </a:prstGeom>
        </p:spPr>
      </p:pic>
    </p:spTree>
  </p:cSld>
  <p:clrMapOvr>
    <a:masterClrMapping/>
  </p:clrMapOvr>
  <p:transition spd="slow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1371600" y="5715000"/>
            <a:ext cx="7772400" cy="1143000"/>
          </a:xfrm>
        </p:spPr>
        <p:txBody>
          <a:bodyPr/>
          <a:lstStyle/>
          <a:p>
            <a:r>
              <a:rPr lang="fr-FR" sz="7200" dirty="0" err="1" smtClean="0">
                <a:solidFill>
                  <a:srgbClr val="FF0000"/>
                </a:solidFill>
                <a:latin typeface="Jokerman" pitchFamily="82" charset="0"/>
              </a:rPr>
              <a:t>heel</a:t>
            </a:r>
            <a:endParaRPr lang="fr-FR" sz="7200" dirty="0">
              <a:solidFill>
                <a:srgbClr val="FF0000"/>
              </a:solidFill>
              <a:latin typeface="Jokerman" pitchFamily="82" charset="0"/>
            </a:endParaRPr>
          </a:p>
        </p:txBody>
      </p:sp>
      <p:pic>
        <p:nvPicPr>
          <p:cNvPr id="5" name="Image 4" descr="heel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788024" y="1196752"/>
            <a:ext cx="2242160" cy="2899345"/>
          </a:xfrm>
          <a:prstGeom prst="rect">
            <a:avLst/>
          </a:prstGeom>
        </p:spPr>
      </p:pic>
    </p:spTree>
  </p:cSld>
  <p:clrMapOvr>
    <a:masterClrMapping/>
  </p:clrMapOvr>
  <p:transition spd="slow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1371600" y="5715000"/>
            <a:ext cx="7772400" cy="1143000"/>
          </a:xfrm>
        </p:spPr>
        <p:txBody>
          <a:bodyPr/>
          <a:lstStyle/>
          <a:p>
            <a:r>
              <a:rPr lang="fr-FR" sz="7200" dirty="0" smtClean="0">
                <a:solidFill>
                  <a:srgbClr val="FF0000"/>
                </a:solidFill>
                <a:latin typeface="Jokerman" pitchFamily="82" charset="0"/>
              </a:rPr>
              <a:t>hip</a:t>
            </a:r>
            <a:endParaRPr lang="fr-FR" sz="7200" dirty="0">
              <a:solidFill>
                <a:srgbClr val="FF0000"/>
              </a:solidFill>
              <a:latin typeface="Jokerman" pitchFamily="82" charset="0"/>
            </a:endParaRPr>
          </a:p>
        </p:txBody>
      </p:sp>
      <p:pic>
        <p:nvPicPr>
          <p:cNvPr id="4" name="Image 3" descr="hip_thumb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148064" y="1052736"/>
            <a:ext cx="2458184" cy="3178686"/>
          </a:xfrm>
          <a:prstGeom prst="rect">
            <a:avLst/>
          </a:prstGeom>
        </p:spPr>
      </p:pic>
    </p:spTree>
  </p:cSld>
  <p:clrMapOvr>
    <a:masterClrMapping/>
  </p:clrMapOvr>
  <p:transition spd="slow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1371600" y="5715000"/>
            <a:ext cx="7772400" cy="1143000"/>
          </a:xfrm>
        </p:spPr>
        <p:txBody>
          <a:bodyPr/>
          <a:lstStyle/>
          <a:p>
            <a:r>
              <a:rPr lang="fr-FR" sz="7200" dirty="0" err="1" smtClean="0">
                <a:solidFill>
                  <a:srgbClr val="FF0000"/>
                </a:solidFill>
                <a:latin typeface="Jokerman" pitchFamily="82" charset="0"/>
              </a:rPr>
              <a:t>knee</a:t>
            </a:r>
            <a:endParaRPr lang="fr-FR" sz="7200" dirty="0">
              <a:solidFill>
                <a:srgbClr val="FF0000"/>
              </a:solidFill>
              <a:latin typeface="Jokerman" pitchFamily="82" charset="0"/>
            </a:endParaRPr>
          </a:p>
        </p:txBody>
      </p:sp>
      <p:pic>
        <p:nvPicPr>
          <p:cNvPr id="5" name="Image 4" descr="knee_thumb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860032" y="1196752"/>
            <a:ext cx="2242160" cy="2899345"/>
          </a:xfrm>
          <a:prstGeom prst="rect">
            <a:avLst/>
          </a:prstGeom>
        </p:spPr>
      </p:pic>
    </p:spTree>
  </p:cSld>
  <p:clrMapOvr>
    <a:masterClrMapping/>
  </p:clrMapOvr>
  <p:transition spd="slow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1371600" y="5715000"/>
            <a:ext cx="7772400" cy="1143000"/>
          </a:xfrm>
        </p:spPr>
        <p:txBody>
          <a:bodyPr/>
          <a:lstStyle/>
          <a:p>
            <a:r>
              <a:rPr lang="fr-FR" sz="7200" dirty="0" err="1" smtClean="0">
                <a:solidFill>
                  <a:srgbClr val="FF0000"/>
                </a:solidFill>
                <a:latin typeface="Jokerman" pitchFamily="82" charset="0"/>
              </a:rPr>
              <a:t>leg</a:t>
            </a:r>
            <a:endParaRPr lang="fr-FR" sz="7200" dirty="0">
              <a:solidFill>
                <a:srgbClr val="FF0000"/>
              </a:solidFill>
              <a:latin typeface="Jokerman" pitchFamily="82" charset="0"/>
            </a:endParaRPr>
          </a:p>
        </p:txBody>
      </p:sp>
      <p:pic>
        <p:nvPicPr>
          <p:cNvPr id="4" name="Image 3" descr="leg_thumb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860032" y="1124744"/>
            <a:ext cx="2314168" cy="2992459"/>
          </a:xfrm>
          <a:prstGeom prst="rect">
            <a:avLst/>
          </a:prstGeom>
        </p:spPr>
      </p:pic>
    </p:spTree>
  </p:cSld>
  <p:clrMapOvr>
    <a:masterClrMapping/>
  </p:clrMapOvr>
  <p:transition spd="slow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1371600" y="5715000"/>
            <a:ext cx="7772400" cy="1143000"/>
          </a:xfrm>
        </p:spPr>
        <p:txBody>
          <a:bodyPr/>
          <a:lstStyle/>
          <a:p>
            <a:r>
              <a:rPr lang="fr-FR" sz="7200" dirty="0" err="1" smtClean="0">
                <a:solidFill>
                  <a:srgbClr val="FF0000"/>
                </a:solidFill>
                <a:latin typeface="Jokerman" pitchFamily="82" charset="0"/>
              </a:rPr>
              <a:t>lips</a:t>
            </a:r>
            <a:endParaRPr lang="fr-FR" sz="7200" dirty="0">
              <a:solidFill>
                <a:srgbClr val="FF0000"/>
              </a:solidFill>
              <a:latin typeface="Jokerman" pitchFamily="82" charset="0"/>
            </a:endParaRPr>
          </a:p>
        </p:txBody>
      </p:sp>
      <p:pic>
        <p:nvPicPr>
          <p:cNvPr id="5" name="Image 4" descr="lips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139952" y="1556792"/>
            <a:ext cx="3435112" cy="2019983"/>
          </a:xfrm>
          <a:prstGeom prst="rect">
            <a:avLst/>
          </a:prstGeom>
        </p:spPr>
      </p:pic>
    </p:spTree>
  </p:cSld>
  <p:clrMapOvr>
    <a:masterClrMapping/>
  </p:clrMapOvr>
  <p:transition spd="slow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1371600" y="5715000"/>
            <a:ext cx="7772400" cy="1143000"/>
          </a:xfrm>
        </p:spPr>
        <p:txBody>
          <a:bodyPr/>
          <a:lstStyle/>
          <a:p>
            <a:r>
              <a:rPr lang="fr-FR" sz="7200" dirty="0" smtClean="0">
                <a:solidFill>
                  <a:srgbClr val="FF0000"/>
                </a:solidFill>
                <a:latin typeface="Jokerman" pitchFamily="82" charset="0"/>
              </a:rPr>
              <a:t>moustache</a:t>
            </a:r>
            <a:endParaRPr lang="fr-FR" sz="7200" dirty="0">
              <a:solidFill>
                <a:srgbClr val="FF0000"/>
              </a:solidFill>
              <a:latin typeface="Jokerman" pitchFamily="82" charset="0"/>
            </a:endParaRPr>
          </a:p>
        </p:txBody>
      </p:sp>
      <p:pic>
        <p:nvPicPr>
          <p:cNvPr id="4" name="Image 3" descr="moustache_thumb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716016" y="1078808"/>
            <a:ext cx="2458184" cy="3178686"/>
          </a:xfrm>
          <a:prstGeom prst="rect">
            <a:avLst/>
          </a:prstGeom>
        </p:spPr>
      </p:pic>
    </p:spTree>
  </p:cSld>
  <p:clrMapOvr>
    <a:masterClrMapping/>
  </p:clrMapOvr>
  <p:transition spd="slow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1371600" y="5715000"/>
            <a:ext cx="7772400" cy="1143000"/>
          </a:xfrm>
        </p:spPr>
        <p:txBody>
          <a:bodyPr/>
          <a:lstStyle/>
          <a:p>
            <a:r>
              <a:rPr lang="fr-FR" sz="7200" dirty="0" err="1" smtClean="0">
                <a:solidFill>
                  <a:srgbClr val="FF0000"/>
                </a:solidFill>
                <a:latin typeface="Jokerman" pitchFamily="82" charset="0"/>
              </a:rPr>
              <a:t>mouth</a:t>
            </a:r>
            <a:endParaRPr lang="fr-FR" sz="7200" dirty="0">
              <a:solidFill>
                <a:srgbClr val="FF0000"/>
              </a:solidFill>
              <a:latin typeface="Jokerman" pitchFamily="82" charset="0"/>
            </a:endParaRPr>
          </a:p>
        </p:txBody>
      </p:sp>
      <p:pic>
        <p:nvPicPr>
          <p:cNvPr id="5" name="Image 4" descr="mouth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932040" y="1052736"/>
            <a:ext cx="2386176" cy="3085572"/>
          </a:xfrm>
          <a:prstGeom prst="rect">
            <a:avLst/>
          </a:prstGeom>
        </p:spPr>
      </p:pic>
    </p:spTree>
  </p:cSld>
  <p:clrMapOvr>
    <a:masterClrMapping/>
  </p:clrMapOvr>
  <p:transition spd="slow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1371600" y="5715000"/>
            <a:ext cx="7772400" cy="1143000"/>
          </a:xfrm>
        </p:spPr>
        <p:txBody>
          <a:bodyPr/>
          <a:lstStyle/>
          <a:p>
            <a:r>
              <a:rPr lang="fr-FR" sz="7200" dirty="0" smtClean="0">
                <a:solidFill>
                  <a:srgbClr val="FF0000"/>
                </a:solidFill>
                <a:latin typeface="Jokerman" pitchFamily="82" charset="0"/>
              </a:rPr>
              <a:t>neck</a:t>
            </a:r>
            <a:endParaRPr lang="fr-FR" sz="7200" dirty="0">
              <a:solidFill>
                <a:srgbClr val="FF0000"/>
              </a:solidFill>
              <a:latin typeface="Jokerman" pitchFamily="82" charset="0"/>
            </a:endParaRPr>
          </a:p>
        </p:txBody>
      </p:sp>
      <p:pic>
        <p:nvPicPr>
          <p:cNvPr id="4" name="Image 3" descr="neck3_thumb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004048" y="1052736"/>
            <a:ext cx="2314168" cy="2992459"/>
          </a:xfrm>
          <a:prstGeom prst="rect">
            <a:avLst/>
          </a:prstGeom>
        </p:spPr>
      </p:pic>
    </p:spTree>
  </p:cSld>
  <p:clrMapOvr>
    <a:masterClrMapping/>
  </p:clrMapOvr>
  <p:transition spd="slow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1371600" y="5715000"/>
            <a:ext cx="7772400" cy="1143000"/>
          </a:xfrm>
        </p:spPr>
        <p:txBody>
          <a:bodyPr/>
          <a:lstStyle/>
          <a:p>
            <a:r>
              <a:rPr lang="fr-FR" sz="7200" dirty="0" smtClean="0">
                <a:solidFill>
                  <a:srgbClr val="FF0000"/>
                </a:solidFill>
                <a:latin typeface="Jokerman" pitchFamily="82" charset="0"/>
              </a:rPr>
              <a:t>back</a:t>
            </a:r>
            <a:endParaRPr lang="fr-FR" sz="7200" dirty="0">
              <a:solidFill>
                <a:srgbClr val="FF0000"/>
              </a:solidFill>
              <a:latin typeface="Jokerman" pitchFamily="82" charset="0"/>
            </a:endParaRPr>
          </a:p>
        </p:txBody>
      </p:sp>
      <p:pic>
        <p:nvPicPr>
          <p:cNvPr id="4" name="Image 3" descr="back_thumb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716016" y="1124744"/>
            <a:ext cx="2520280" cy="3258983"/>
          </a:xfrm>
          <a:prstGeom prst="rect">
            <a:avLst/>
          </a:prstGeom>
        </p:spPr>
      </p:pic>
    </p:spTree>
  </p:cSld>
  <p:clrMapOvr>
    <a:masterClrMapping/>
  </p:clrMapOvr>
  <p:transition spd="slow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1371600" y="5715000"/>
            <a:ext cx="7772400" cy="1143000"/>
          </a:xfrm>
        </p:spPr>
        <p:txBody>
          <a:bodyPr/>
          <a:lstStyle/>
          <a:p>
            <a:r>
              <a:rPr lang="fr-FR" sz="7200" dirty="0" err="1" smtClean="0">
                <a:solidFill>
                  <a:srgbClr val="FF0000"/>
                </a:solidFill>
                <a:latin typeface="Jokerman" pitchFamily="82" charset="0"/>
              </a:rPr>
              <a:t>nose</a:t>
            </a:r>
            <a:endParaRPr lang="fr-FR" sz="7200" dirty="0">
              <a:solidFill>
                <a:srgbClr val="FF0000"/>
              </a:solidFill>
              <a:latin typeface="Jokerman" pitchFamily="82" charset="0"/>
            </a:endParaRPr>
          </a:p>
        </p:txBody>
      </p:sp>
      <p:pic>
        <p:nvPicPr>
          <p:cNvPr id="5" name="Image 4" descr="nose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572000" y="1340768"/>
            <a:ext cx="2728908" cy="2747020"/>
          </a:xfrm>
          <a:prstGeom prst="rect">
            <a:avLst/>
          </a:prstGeom>
        </p:spPr>
      </p:pic>
    </p:spTree>
  </p:cSld>
  <p:clrMapOvr>
    <a:masterClrMapping/>
  </p:clrMapOvr>
  <p:transition spd="slow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1371600" y="5715000"/>
            <a:ext cx="7772400" cy="1143000"/>
          </a:xfrm>
        </p:spPr>
        <p:txBody>
          <a:bodyPr/>
          <a:lstStyle/>
          <a:p>
            <a:r>
              <a:rPr lang="fr-FR" sz="7200" dirty="0" err="1" smtClean="0">
                <a:solidFill>
                  <a:srgbClr val="FF0000"/>
                </a:solidFill>
                <a:latin typeface="Jokerman" pitchFamily="82" charset="0"/>
              </a:rPr>
              <a:t>shoulder</a:t>
            </a:r>
            <a:endParaRPr lang="fr-FR" sz="7200" dirty="0">
              <a:solidFill>
                <a:srgbClr val="FF0000"/>
              </a:solidFill>
              <a:latin typeface="Jokerman" pitchFamily="82" charset="0"/>
            </a:endParaRPr>
          </a:p>
        </p:txBody>
      </p:sp>
      <p:pic>
        <p:nvPicPr>
          <p:cNvPr id="6" name="Image 5" descr="shoulder_thumb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788024" y="1196752"/>
            <a:ext cx="2170152" cy="2806231"/>
          </a:xfrm>
          <a:prstGeom prst="rect">
            <a:avLst/>
          </a:prstGeom>
        </p:spPr>
      </p:pic>
    </p:spTree>
  </p:cSld>
  <p:clrMapOvr>
    <a:masterClrMapping/>
  </p:clrMapOvr>
  <p:transition spd="slow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5715000"/>
            <a:ext cx="9144000" cy="1143000"/>
          </a:xfrm>
        </p:spPr>
        <p:txBody>
          <a:bodyPr/>
          <a:lstStyle/>
          <a:p>
            <a:r>
              <a:rPr lang="fr-FR" sz="7200" dirty="0" err="1" smtClean="0">
                <a:solidFill>
                  <a:srgbClr val="FF0000"/>
                </a:solidFill>
                <a:latin typeface="Jokerman" pitchFamily="82" charset="0"/>
              </a:rPr>
              <a:t>teeth</a:t>
            </a:r>
            <a:r>
              <a:rPr lang="fr-FR" sz="7200" dirty="0" smtClean="0">
                <a:solidFill>
                  <a:srgbClr val="FF0000"/>
                </a:solidFill>
                <a:latin typeface="Jokerman" pitchFamily="82" charset="0"/>
              </a:rPr>
              <a:t> (</a:t>
            </a:r>
            <a:r>
              <a:rPr lang="fr-FR" sz="7200" dirty="0" err="1" smtClean="0">
                <a:solidFill>
                  <a:srgbClr val="FF0000"/>
                </a:solidFill>
                <a:latin typeface="Jokerman" pitchFamily="82" charset="0"/>
              </a:rPr>
              <a:t>sing</a:t>
            </a:r>
            <a:r>
              <a:rPr lang="fr-FR" sz="7200" dirty="0" smtClean="0">
                <a:solidFill>
                  <a:srgbClr val="FF0000"/>
                </a:solidFill>
                <a:latin typeface="Jokerman" pitchFamily="82" charset="0"/>
              </a:rPr>
              <a:t>: </a:t>
            </a:r>
            <a:r>
              <a:rPr lang="fr-FR" sz="7200" dirty="0" err="1" smtClean="0">
                <a:solidFill>
                  <a:srgbClr val="FF0000"/>
                </a:solidFill>
                <a:latin typeface="Jokerman" pitchFamily="82" charset="0"/>
              </a:rPr>
              <a:t>tooth</a:t>
            </a:r>
            <a:r>
              <a:rPr lang="fr-FR" sz="7200" dirty="0" smtClean="0">
                <a:solidFill>
                  <a:srgbClr val="FF0000"/>
                </a:solidFill>
                <a:latin typeface="Jokerman" pitchFamily="82" charset="0"/>
              </a:rPr>
              <a:t>)</a:t>
            </a:r>
            <a:endParaRPr lang="fr-FR" sz="7200" dirty="0">
              <a:solidFill>
                <a:srgbClr val="FF0000"/>
              </a:solidFill>
              <a:latin typeface="Jokerman" pitchFamily="82" charset="0"/>
            </a:endParaRPr>
          </a:p>
        </p:txBody>
      </p:sp>
      <p:pic>
        <p:nvPicPr>
          <p:cNvPr id="4" name="Image 3" descr="teeth_thumb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932040" y="1196752"/>
            <a:ext cx="2170152" cy="2806231"/>
          </a:xfrm>
          <a:prstGeom prst="rect">
            <a:avLst/>
          </a:prstGeom>
        </p:spPr>
      </p:pic>
    </p:spTree>
  </p:cSld>
  <p:clrMapOvr>
    <a:masterClrMapping/>
  </p:clrMapOvr>
  <p:transition spd="slow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2267744" y="5715000"/>
            <a:ext cx="6876256" cy="1143000"/>
          </a:xfrm>
        </p:spPr>
        <p:txBody>
          <a:bodyPr/>
          <a:lstStyle/>
          <a:p>
            <a:r>
              <a:rPr lang="fr-FR" sz="7200" dirty="0" err="1" smtClean="0">
                <a:solidFill>
                  <a:srgbClr val="FF0000"/>
                </a:solidFill>
                <a:latin typeface="Jokerman" pitchFamily="82" charset="0"/>
              </a:rPr>
              <a:t>thumb</a:t>
            </a:r>
            <a:endParaRPr lang="fr-FR" sz="7200" dirty="0">
              <a:solidFill>
                <a:srgbClr val="FF0000"/>
              </a:solidFill>
              <a:latin typeface="Jokerman" pitchFamily="82" charset="0"/>
            </a:endParaRPr>
          </a:p>
        </p:txBody>
      </p:sp>
      <p:pic>
        <p:nvPicPr>
          <p:cNvPr id="5" name="Image 4" descr="thumb_thumb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716016" y="1052736"/>
            <a:ext cx="2386176" cy="3085572"/>
          </a:xfrm>
          <a:prstGeom prst="rect">
            <a:avLst/>
          </a:prstGeom>
        </p:spPr>
      </p:pic>
    </p:spTree>
  </p:cSld>
  <p:clrMapOvr>
    <a:masterClrMapping/>
  </p:clrMapOvr>
  <p:transition spd="slow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2267744" y="5715000"/>
            <a:ext cx="6876256" cy="1143000"/>
          </a:xfrm>
        </p:spPr>
        <p:txBody>
          <a:bodyPr/>
          <a:lstStyle/>
          <a:p>
            <a:r>
              <a:rPr lang="fr-FR" sz="7200" dirty="0" err="1" smtClean="0">
                <a:solidFill>
                  <a:srgbClr val="FF0000"/>
                </a:solidFill>
                <a:latin typeface="Jokerman" pitchFamily="82" charset="0"/>
              </a:rPr>
              <a:t>toe</a:t>
            </a:r>
            <a:endParaRPr lang="fr-FR" sz="7200" dirty="0">
              <a:solidFill>
                <a:srgbClr val="FF0000"/>
              </a:solidFill>
              <a:latin typeface="Jokerman" pitchFamily="82" charset="0"/>
            </a:endParaRPr>
          </a:p>
        </p:txBody>
      </p:sp>
      <p:pic>
        <p:nvPicPr>
          <p:cNvPr id="4" name="Image 3" descr="toe_thumb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004048" y="1268760"/>
            <a:ext cx="2242160" cy="2899345"/>
          </a:xfrm>
          <a:prstGeom prst="rect">
            <a:avLst/>
          </a:prstGeom>
        </p:spPr>
      </p:pic>
    </p:spTree>
  </p:cSld>
  <p:clrMapOvr>
    <a:masterClrMapping/>
  </p:clrMapOvr>
  <p:transition spd="slow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2267744" y="5715000"/>
            <a:ext cx="6876256" cy="1143000"/>
          </a:xfrm>
        </p:spPr>
        <p:txBody>
          <a:bodyPr/>
          <a:lstStyle/>
          <a:p>
            <a:r>
              <a:rPr lang="fr-FR" sz="7200" dirty="0" err="1" smtClean="0">
                <a:solidFill>
                  <a:srgbClr val="FF0000"/>
                </a:solidFill>
                <a:latin typeface="Jokerman" pitchFamily="82" charset="0"/>
              </a:rPr>
              <a:t>tongue</a:t>
            </a:r>
            <a:endParaRPr lang="fr-FR" sz="7200" dirty="0">
              <a:solidFill>
                <a:srgbClr val="FF0000"/>
              </a:solidFill>
              <a:latin typeface="Jokerman" pitchFamily="82" charset="0"/>
            </a:endParaRPr>
          </a:p>
        </p:txBody>
      </p:sp>
      <p:pic>
        <p:nvPicPr>
          <p:cNvPr id="5" name="Image 4" descr="tongue2_thumb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004048" y="1196752"/>
            <a:ext cx="2242160" cy="2899345"/>
          </a:xfrm>
          <a:prstGeom prst="rect">
            <a:avLst/>
          </a:prstGeom>
        </p:spPr>
      </p:pic>
    </p:spTree>
  </p:cSld>
  <p:clrMapOvr>
    <a:masterClrMapping/>
  </p:clrMapOvr>
  <p:transition spd="slow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3239344" y="2204864"/>
            <a:ext cx="5904656" cy="1143000"/>
          </a:xfrm>
        </p:spPr>
        <p:txBody>
          <a:bodyPr/>
          <a:lstStyle/>
          <a:p>
            <a:pPr algn="l"/>
            <a:r>
              <a:rPr lang="fr-FR" sz="3200" dirty="0" err="1" smtClean="0">
                <a:solidFill>
                  <a:schemeClr val="tx1"/>
                </a:solidFill>
                <a:latin typeface="Jokerman" pitchFamily="82" charset="0"/>
              </a:rPr>
              <a:t>Now</a:t>
            </a:r>
            <a:r>
              <a:rPr lang="fr-FR" sz="3200" dirty="0" smtClean="0">
                <a:solidFill>
                  <a:schemeClr val="tx1"/>
                </a:solidFill>
                <a:latin typeface="Jokerman" pitchFamily="82" charset="0"/>
              </a:rPr>
              <a:t> show me </a:t>
            </a:r>
            <a:r>
              <a:rPr lang="fr-FR" sz="3200" dirty="0" err="1" smtClean="0">
                <a:solidFill>
                  <a:schemeClr val="tx1"/>
                </a:solidFill>
                <a:latin typeface="Jokerman" pitchFamily="82" charset="0"/>
              </a:rPr>
              <a:t>your</a:t>
            </a:r>
            <a:r>
              <a:rPr lang="fr-FR" sz="3200" dirty="0" smtClean="0">
                <a:solidFill>
                  <a:schemeClr val="tx1"/>
                </a:solidFill>
                <a:latin typeface="Jokerman" pitchFamily="82" charset="0"/>
              </a:rPr>
              <a:t>:</a:t>
            </a:r>
            <a:br>
              <a:rPr lang="fr-FR" sz="3200" dirty="0" smtClean="0">
                <a:solidFill>
                  <a:schemeClr val="tx1"/>
                </a:solidFill>
                <a:latin typeface="Jokerman" pitchFamily="82" charset="0"/>
              </a:rPr>
            </a:br>
            <a:r>
              <a:rPr lang="fr-FR" sz="3200" dirty="0" smtClean="0">
                <a:solidFill>
                  <a:schemeClr val="tx1"/>
                </a:solidFill>
                <a:latin typeface="Jokerman" pitchFamily="82" charset="0"/>
              </a:rPr>
              <a:t/>
            </a:r>
            <a:br>
              <a:rPr lang="fr-FR" sz="3200" dirty="0" smtClean="0">
                <a:solidFill>
                  <a:schemeClr val="tx1"/>
                </a:solidFill>
                <a:latin typeface="Jokerman" pitchFamily="82" charset="0"/>
              </a:rPr>
            </a:br>
            <a:r>
              <a:rPr lang="fr-FR" sz="3200" dirty="0" smtClean="0">
                <a:solidFill>
                  <a:schemeClr val="tx1"/>
                </a:solidFill>
                <a:latin typeface="Jokerman" pitchFamily="82" charset="0"/>
              </a:rPr>
              <a:t>arm, </a:t>
            </a:r>
            <a:r>
              <a:rPr lang="fr-FR" sz="3200" dirty="0" err="1" smtClean="0">
                <a:solidFill>
                  <a:schemeClr val="tx1"/>
                </a:solidFill>
                <a:latin typeface="Jokerman" pitchFamily="82" charset="0"/>
              </a:rPr>
              <a:t>ankle</a:t>
            </a:r>
            <a:r>
              <a:rPr lang="fr-FR" sz="3200" dirty="0" smtClean="0">
                <a:solidFill>
                  <a:schemeClr val="tx1"/>
                </a:solidFill>
                <a:latin typeface="Jokerman" pitchFamily="82" charset="0"/>
              </a:rPr>
              <a:t>, back, </a:t>
            </a:r>
            <a:r>
              <a:rPr lang="fr-FR" sz="3200" dirty="0" err="1" smtClean="0">
                <a:solidFill>
                  <a:schemeClr val="tx1"/>
                </a:solidFill>
                <a:latin typeface="Jokerman" pitchFamily="82" charset="0"/>
              </a:rPr>
              <a:t>eye</a:t>
            </a:r>
            <a:r>
              <a:rPr lang="fr-FR" sz="3200" dirty="0" smtClean="0">
                <a:solidFill>
                  <a:schemeClr val="tx1"/>
                </a:solidFill>
                <a:latin typeface="Jokerman" pitchFamily="82" charset="0"/>
              </a:rPr>
              <a:t>, </a:t>
            </a:r>
            <a:r>
              <a:rPr lang="fr-FR" sz="3200" dirty="0" err="1" smtClean="0">
                <a:solidFill>
                  <a:schemeClr val="tx1"/>
                </a:solidFill>
                <a:latin typeface="Jokerman" pitchFamily="82" charset="0"/>
              </a:rPr>
              <a:t>finger</a:t>
            </a:r>
            <a:r>
              <a:rPr lang="fr-FR" sz="3200" dirty="0" smtClean="0">
                <a:solidFill>
                  <a:schemeClr val="tx1"/>
                </a:solidFill>
                <a:latin typeface="Jokerman" pitchFamily="82" charset="0"/>
              </a:rPr>
              <a:t>, </a:t>
            </a:r>
            <a:r>
              <a:rPr lang="fr-FR" sz="3200" dirty="0" err="1" smtClean="0">
                <a:solidFill>
                  <a:schemeClr val="tx1"/>
                </a:solidFill>
                <a:latin typeface="Jokerman" pitchFamily="82" charset="0"/>
              </a:rPr>
              <a:t>head</a:t>
            </a:r>
            <a:r>
              <a:rPr lang="fr-FR" sz="3200" dirty="0" smtClean="0">
                <a:solidFill>
                  <a:schemeClr val="tx1"/>
                </a:solidFill>
                <a:latin typeface="Jokerman" pitchFamily="82" charset="0"/>
              </a:rPr>
              <a:t>, hand, </a:t>
            </a:r>
            <a:r>
              <a:rPr lang="fr-FR" sz="3200" dirty="0" err="1" smtClean="0">
                <a:solidFill>
                  <a:schemeClr val="tx1"/>
                </a:solidFill>
                <a:latin typeface="Jokerman" pitchFamily="82" charset="0"/>
              </a:rPr>
              <a:t>lips</a:t>
            </a:r>
            <a:r>
              <a:rPr lang="fr-FR" sz="3200" dirty="0" smtClean="0">
                <a:solidFill>
                  <a:schemeClr val="tx1"/>
                </a:solidFill>
                <a:latin typeface="Jokerman" pitchFamily="82" charset="0"/>
              </a:rPr>
              <a:t>, </a:t>
            </a:r>
            <a:br>
              <a:rPr lang="fr-FR" sz="3200" dirty="0" smtClean="0">
                <a:solidFill>
                  <a:schemeClr val="tx1"/>
                </a:solidFill>
                <a:latin typeface="Jokerman" pitchFamily="82" charset="0"/>
              </a:rPr>
            </a:br>
            <a:r>
              <a:rPr lang="fr-FR" sz="3200" dirty="0" err="1" smtClean="0">
                <a:solidFill>
                  <a:schemeClr val="tx1"/>
                </a:solidFill>
                <a:latin typeface="Jokerman" pitchFamily="82" charset="0"/>
              </a:rPr>
              <a:t>leg</a:t>
            </a:r>
            <a:r>
              <a:rPr lang="fr-FR" sz="3200" dirty="0" smtClean="0">
                <a:solidFill>
                  <a:schemeClr val="tx1"/>
                </a:solidFill>
                <a:latin typeface="Jokerman" pitchFamily="82" charset="0"/>
              </a:rPr>
              <a:t>, </a:t>
            </a:r>
            <a:r>
              <a:rPr lang="fr-FR" sz="3200" dirty="0" err="1" smtClean="0">
                <a:solidFill>
                  <a:schemeClr val="tx1"/>
                </a:solidFill>
                <a:latin typeface="Jokerman" pitchFamily="82" charset="0"/>
              </a:rPr>
              <a:t>nose</a:t>
            </a:r>
            <a:r>
              <a:rPr lang="fr-FR" sz="3200" dirty="0" smtClean="0">
                <a:solidFill>
                  <a:schemeClr val="tx1"/>
                </a:solidFill>
                <a:latin typeface="Jokerman" pitchFamily="82" charset="0"/>
              </a:rPr>
              <a:t>, foot, </a:t>
            </a:r>
            <a:r>
              <a:rPr lang="fr-FR" sz="3200" dirty="0" err="1" smtClean="0">
                <a:solidFill>
                  <a:schemeClr val="tx1"/>
                </a:solidFill>
                <a:latin typeface="Jokerman" pitchFamily="82" charset="0"/>
              </a:rPr>
              <a:t>shoulder</a:t>
            </a:r>
            <a:r>
              <a:rPr lang="fr-FR" sz="3200" dirty="0" smtClean="0">
                <a:solidFill>
                  <a:schemeClr val="tx1"/>
                </a:solidFill>
                <a:latin typeface="Jokerman" pitchFamily="82" charset="0"/>
              </a:rPr>
              <a:t>,</a:t>
            </a:r>
            <a:br>
              <a:rPr lang="fr-FR" sz="3200" dirty="0" smtClean="0">
                <a:solidFill>
                  <a:schemeClr val="tx1"/>
                </a:solidFill>
                <a:latin typeface="Jokerman" pitchFamily="82" charset="0"/>
              </a:rPr>
            </a:br>
            <a:endParaRPr lang="fr-FR" sz="3200" dirty="0">
              <a:solidFill>
                <a:schemeClr val="tx1"/>
              </a:solidFill>
              <a:latin typeface="Jokerman" pitchFamily="82" charset="0"/>
            </a:endParaRPr>
          </a:p>
        </p:txBody>
      </p:sp>
    </p:spTree>
  </p:cSld>
  <p:clrMapOvr>
    <a:masterClrMapping/>
  </p:clrMapOvr>
  <p:transition spd="slow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1371600" y="5715000"/>
            <a:ext cx="7772400" cy="1143000"/>
          </a:xfrm>
        </p:spPr>
        <p:txBody>
          <a:bodyPr/>
          <a:lstStyle/>
          <a:p>
            <a:r>
              <a:rPr lang="fr-FR" sz="7200" dirty="0" err="1" smtClean="0">
                <a:solidFill>
                  <a:srgbClr val="FF0000"/>
                </a:solidFill>
                <a:latin typeface="Jokerman" pitchFamily="82" charset="0"/>
              </a:rPr>
              <a:t>beard</a:t>
            </a:r>
            <a:endParaRPr lang="fr-FR" sz="7200" dirty="0">
              <a:solidFill>
                <a:srgbClr val="FF0000"/>
              </a:solidFill>
              <a:latin typeface="Jokerman" pitchFamily="82" charset="0"/>
            </a:endParaRPr>
          </a:p>
        </p:txBody>
      </p:sp>
      <p:pic>
        <p:nvPicPr>
          <p:cNvPr id="5" name="Image 4" descr="beard_thumb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427984" y="980728"/>
            <a:ext cx="2386176" cy="3085572"/>
          </a:xfrm>
          <a:prstGeom prst="rect">
            <a:avLst/>
          </a:prstGeom>
        </p:spPr>
      </p:pic>
    </p:spTree>
  </p:cSld>
  <p:clrMapOvr>
    <a:masterClrMapping/>
  </p:clrMapOvr>
  <p:transition spd="slow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1371600" y="5715000"/>
            <a:ext cx="7772400" cy="1143000"/>
          </a:xfrm>
        </p:spPr>
        <p:txBody>
          <a:bodyPr/>
          <a:lstStyle/>
          <a:p>
            <a:r>
              <a:rPr lang="fr-FR" sz="7200" dirty="0" err="1" smtClean="0">
                <a:solidFill>
                  <a:srgbClr val="FF0000"/>
                </a:solidFill>
                <a:latin typeface="Jokerman" pitchFamily="82" charset="0"/>
              </a:rPr>
              <a:t>tummy</a:t>
            </a:r>
            <a:endParaRPr lang="fr-FR" sz="7200" dirty="0">
              <a:solidFill>
                <a:srgbClr val="FF0000"/>
              </a:solidFill>
              <a:latin typeface="Jokerman" pitchFamily="82" charset="0"/>
            </a:endParaRPr>
          </a:p>
        </p:txBody>
      </p:sp>
      <p:pic>
        <p:nvPicPr>
          <p:cNvPr id="4" name="Image 3" descr="belly_thumb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860032" y="1196752"/>
            <a:ext cx="2242160" cy="2899345"/>
          </a:xfrm>
          <a:prstGeom prst="rect">
            <a:avLst/>
          </a:prstGeom>
        </p:spPr>
      </p:pic>
    </p:spTree>
  </p:cSld>
  <p:clrMapOvr>
    <a:masterClrMapping/>
  </p:clrMapOvr>
  <p:transition spd="slow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1371600" y="5715000"/>
            <a:ext cx="7772400" cy="1143000"/>
          </a:xfrm>
        </p:spPr>
        <p:txBody>
          <a:bodyPr/>
          <a:lstStyle/>
          <a:p>
            <a:r>
              <a:rPr lang="fr-FR" sz="7200" dirty="0" err="1" smtClean="0">
                <a:solidFill>
                  <a:srgbClr val="FF0000"/>
                </a:solidFill>
                <a:latin typeface="Jokerman" pitchFamily="82" charset="0"/>
              </a:rPr>
              <a:t>brain</a:t>
            </a:r>
            <a:endParaRPr lang="fr-FR" sz="7200" dirty="0">
              <a:solidFill>
                <a:srgbClr val="FF0000"/>
              </a:solidFill>
              <a:latin typeface="Jokerman" pitchFamily="82" charset="0"/>
            </a:endParaRPr>
          </a:p>
        </p:txBody>
      </p:sp>
      <p:pic>
        <p:nvPicPr>
          <p:cNvPr id="5" name="Image 4" descr="brain_thumb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716016" y="1196752"/>
            <a:ext cx="2314168" cy="2992459"/>
          </a:xfrm>
          <a:prstGeom prst="rect">
            <a:avLst/>
          </a:prstGeom>
        </p:spPr>
      </p:pic>
    </p:spTree>
  </p:cSld>
  <p:clrMapOvr>
    <a:masterClrMapping/>
  </p:clrMapOvr>
  <p:transition spd="slow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1371600" y="5715000"/>
            <a:ext cx="7772400" cy="1143000"/>
          </a:xfrm>
        </p:spPr>
        <p:txBody>
          <a:bodyPr/>
          <a:lstStyle/>
          <a:p>
            <a:r>
              <a:rPr lang="fr-FR" sz="7200" dirty="0" err="1" smtClean="0">
                <a:solidFill>
                  <a:srgbClr val="FF0000"/>
                </a:solidFill>
                <a:latin typeface="Jokerman" pitchFamily="82" charset="0"/>
              </a:rPr>
              <a:t>cheek</a:t>
            </a:r>
            <a:endParaRPr lang="fr-FR" sz="7200" dirty="0">
              <a:solidFill>
                <a:srgbClr val="FF0000"/>
              </a:solidFill>
              <a:latin typeface="Jokerman" pitchFamily="82" charset="0"/>
            </a:endParaRPr>
          </a:p>
        </p:txBody>
      </p:sp>
      <p:pic>
        <p:nvPicPr>
          <p:cNvPr id="4" name="Image 3" descr="cheek_thumb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716016" y="1124744"/>
            <a:ext cx="2314168" cy="2992459"/>
          </a:xfrm>
          <a:prstGeom prst="rect">
            <a:avLst/>
          </a:prstGeom>
        </p:spPr>
      </p:pic>
    </p:spTree>
  </p:cSld>
  <p:clrMapOvr>
    <a:masterClrMapping/>
  </p:clrMapOvr>
  <p:transition spd="slow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1371600" y="5715000"/>
            <a:ext cx="7772400" cy="1143000"/>
          </a:xfrm>
        </p:spPr>
        <p:txBody>
          <a:bodyPr/>
          <a:lstStyle/>
          <a:p>
            <a:r>
              <a:rPr lang="fr-FR" sz="7200" dirty="0" err="1" smtClean="0">
                <a:solidFill>
                  <a:srgbClr val="FF0000"/>
                </a:solidFill>
                <a:latin typeface="Jokerman" pitchFamily="82" charset="0"/>
              </a:rPr>
              <a:t>chest</a:t>
            </a:r>
            <a:endParaRPr lang="fr-FR" sz="7200" dirty="0">
              <a:solidFill>
                <a:srgbClr val="FF0000"/>
              </a:solidFill>
              <a:latin typeface="Jokerman" pitchFamily="82" charset="0"/>
            </a:endParaRPr>
          </a:p>
        </p:txBody>
      </p:sp>
      <p:pic>
        <p:nvPicPr>
          <p:cNvPr id="1026" name="Picture 2" descr="chest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88024" y="1124744"/>
            <a:ext cx="2736304" cy="311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1371600" y="5715000"/>
            <a:ext cx="7772400" cy="1143000"/>
          </a:xfrm>
        </p:spPr>
        <p:txBody>
          <a:bodyPr/>
          <a:lstStyle/>
          <a:p>
            <a:r>
              <a:rPr lang="fr-FR" sz="7200" dirty="0" err="1" smtClean="0">
                <a:solidFill>
                  <a:srgbClr val="FF0000"/>
                </a:solidFill>
                <a:latin typeface="Jokerman" pitchFamily="82" charset="0"/>
              </a:rPr>
              <a:t>chin</a:t>
            </a:r>
            <a:endParaRPr lang="fr-FR" sz="7200" dirty="0">
              <a:solidFill>
                <a:srgbClr val="FF0000"/>
              </a:solidFill>
              <a:latin typeface="Jokerman" pitchFamily="82" charset="0"/>
            </a:endParaRPr>
          </a:p>
        </p:txBody>
      </p:sp>
      <p:pic>
        <p:nvPicPr>
          <p:cNvPr id="4" name="Image 3" descr="chin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283968" y="1196752"/>
            <a:ext cx="3095972" cy="2422143"/>
          </a:xfrm>
          <a:prstGeom prst="rect">
            <a:avLst/>
          </a:prstGeom>
        </p:spPr>
      </p:pic>
    </p:spTree>
  </p:cSld>
  <p:clrMapOvr>
    <a:masterClrMapping/>
  </p:clrMapOvr>
  <p:transition spd="slow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</p:bldLst>
  </p:timing>
</p:sld>
</file>

<file path=ppt/theme/theme1.xml><?xml version="1.0" encoding="utf-8"?>
<a:theme xmlns:a="http://schemas.openxmlformats.org/drawingml/2006/main" name="Modèle par défaut">
  <a:themeElements>
    <a:clrScheme name="Modèle par défaut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Modèle par défaut">
      <a:majorFont>
        <a:latin typeface="Times New Roman"/>
        <a:ea typeface=""/>
        <a:cs typeface="Times New Roman"/>
      </a:majorFont>
      <a:minorFont>
        <a:latin typeface="Times New Roman"/>
        <a:ea typeface=""/>
        <a:cs typeface="Times New Roma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Modèle par défaut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</TotalTime>
  <Words>84</Words>
  <Application>Microsoft Office PowerPoint</Application>
  <PresentationFormat>Presentación en pantalla (4:3)</PresentationFormat>
  <Paragraphs>72</Paragraphs>
  <Slides>36</Slides>
  <Notes>36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36</vt:i4>
      </vt:variant>
    </vt:vector>
  </HeadingPairs>
  <TitlesOfParts>
    <vt:vector size="39" baseType="lpstr">
      <vt:lpstr>Jokerman</vt:lpstr>
      <vt:lpstr>Times New Roman</vt:lpstr>
      <vt:lpstr>Modèle par défaut</vt:lpstr>
      <vt:lpstr>ankle</vt:lpstr>
      <vt:lpstr>arm</vt:lpstr>
      <vt:lpstr>back</vt:lpstr>
      <vt:lpstr>beard</vt:lpstr>
      <vt:lpstr>tummy</vt:lpstr>
      <vt:lpstr>brain</vt:lpstr>
      <vt:lpstr>cheek</vt:lpstr>
      <vt:lpstr>chest</vt:lpstr>
      <vt:lpstr>chin</vt:lpstr>
      <vt:lpstr>ear</vt:lpstr>
      <vt:lpstr>elbow</vt:lpstr>
      <vt:lpstr>eye</vt:lpstr>
      <vt:lpstr>eyebrow</vt:lpstr>
      <vt:lpstr>eyelash</vt:lpstr>
      <vt:lpstr>eyelid</vt:lpstr>
      <vt:lpstr>face</vt:lpstr>
      <vt:lpstr>fingers</vt:lpstr>
      <vt:lpstr>foot</vt:lpstr>
      <vt:lpstr>hair (singular)</vt:lpstr>
      <vt:lpstr>hand</vt:lpstr>
      <vt:lpstr>head</vt:lpstr>
      <vt:lpstr>heel</vt:lpstr>
      <vt:lpstr>hip</vt:lpstr>
      <vt:lpstr>knee</vt:lpstr>
      <vt:lpstr>leg</vt:lpstr>
      <vt:lpstr>lips</vt:lpstr>
      <vt:lpstr>moustache</vt:lpstr>
      <vt:lpstr>mouth</vt:lpstr>
      <vt:lpstr>neck</vt:lpstr>
      <vt:lpstr>nose</vt:lpstr>
      <vt:lpstr>shoulder</vt:lpstr>
      <vt:lpstr>teeth (sing: tooth)</vt:lpstr>
      <vt:lpstr>thumb</vt:lpstr>
      <vt:lpstr>toe</vt:lpstr>
      <vt:lpstr>tongue</vt:lpstr>
      <vt:lpstr>Now show me your:  arm, ankle, back, eye, finger, head, hand, lips,  leg, nose, foot, shoulder,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head</dc:title>
  <dc:creator>MOURNARD JANET</dc:creator>
  <cp:lastModifiedBy>Karol Hernandez</cp:lastModifiedBy>
  <cp:revision>7</cp:revision>
  <dcterms:created xsi:type="dcterms:W3CDTF">2007-09-28T14:51:44Z</dcterms:created>
  <dcterms:modified xsi:type="dcterms:W3CDTF">2021-05-15T13:54:21Z</dcterms:modified>
</cp:coreProperties>
</file>