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103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C164B6-F9DB-40DE-B681-CF50AEA450AB}" type="slidenum">
              <a:rPr lang="fr-FR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80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A06AA-0F2F-4722-B3A1-CF9DCB15BFDB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2B224-E94F-4747-B081-1D932B83ECD6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02DB3-C23A-40AC-8F86-389F143CC390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97233-10E6-43EA-A9AC-7AEFB4BAAEC7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03355-1391-4E3F-9D5A-47E03E739473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E49EA-63CB-438A-8CAE-DE9761F00B5D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30264-E9C6-4D6D-AF04-0AE4E9445A28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B8B81-A3C8-4A1C-86D9-723CFB87D117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5EE29-F5D6-424F-92B0-1CA47F934B80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D6215-F5CE-49DF-B03B-F7C47CF825BB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CE867-5B42-4332-8F92-188B1634834E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5000" t="-8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91FD8A-8342-46D4-ADA8-A343E7293FA5}" type="slidenum">
              <a:rPr lang="fr-FR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ankle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ankl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980728"/>
            <a:ext cx="2664296" cy="344521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ear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ear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412776"/>
            <a:ext cx="1954128" cy="252689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elbow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lb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196752"/>
            <a:ext cx="3548676" cy="303505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eyebrow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br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eyelash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las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eyelid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li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196752"/>
            <a:ext cx="3481951" cy="289103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face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2" name="Picture 2" descr="C:\Users\Utilisateur\AppData\Local\Microsoft\Windows\Temporary Internet Files\Content.IE5\BRPHJLLS\MC9004344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358682"/>
            <a:ext cx="2804021" cy="262963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fingers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fingers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foot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foo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340768"/>
            <a:ext cx="3715524" cy="260272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hair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singular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ai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24744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arm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arm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1196752"/>
            <a:ext cx="3268980" cy="346710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hand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and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head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e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070117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heel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e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hip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ip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knee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kne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leg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leg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lips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lip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556792"/>
            <a:ext cx="3435112" cy="2019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moustache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moustach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78808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mouth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mou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neck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neck3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back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ac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nose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no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340768"/>
            <a:ext cx="2728908" cy="274702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shoulder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shoulde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15000"/>
            <a:ext cx="91440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teeth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: 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tooth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eet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thumb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humb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o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tongue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ongue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9344" y="2204864"/>
            <a:ext cx="5904656" cy="1143000"/>
          </a:xfrm>
        </p:spPr>
        <p:txBody>
          <a:bodyPr/>
          <a:lstStyle/>
          <a:p>
            <a:pPr algn="l"/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Now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 show me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your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: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/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arm,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ankle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back,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eye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finger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head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hand,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lips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leg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nose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foot,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shoulder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endParaRPr lang="fr-FR" sz="3200" dirty="0">
              <a:solidFill>
                <a:schemeClr val="tx1"/>
              </a:solidFill>
              <a:latin typeface="Jokerman" pitchFamily="82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beard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eard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980728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tummy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elly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brain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rain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96752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cheek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ee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chest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1026" name="Picture 2" descr="che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124744"/>
            <a:ext cx="2736304" cy="311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196752"/>
            <a:ext cx="3095972" cy="242214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84</Words>
  <Application>Microsoft Office PowerPoint</Application>
  <PresentationFormat>Presentación en pantalla (4:3)</PresentationFormat>
  <Paragraphs>72</Paragraphs>
  <Slides>36</Slides>
  <Notes>36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Modèle par défaut</vt:lpstr>
      <vt:lpstr>ankle</vt:lpstr>
      <vt:lpstr>arm</vt:lpstr>
      <vt:lpstr>back</vt:lpstr>
      <vt:lpstr>beard</vt:lpstr>
      <vt:lpstr>tummy</vt:lpstr>
      <vt:lpstr>brain</vt:lpstr>
      <vt:lpstr>cheek</vt:lpstr>
      <vt:lpstr>chest</vt:lpstr>
      <vt:lpstr>chin</vt:lpstr>
      <vt:lpstr>ear</vt:lpstr>
      <vt:lpstr>elbow</vt:lpstr>
      <vt:lpstr>eye</vt:lpstr>
      <vt:lpstr>eyebrow</vt:lpstr>
      <vt:lpstr>eyelash</vt:lpstr>
      <vt:lpstr>eyelid</vt:lpstr>
      <vt:lpstr>face</vt:lpstr>
      <vt:lpstr>fingers</vt:lpstr>
      <vt:lpstr>foot</vt:lpstr>
      <vt:lpstr>hair (singular)</vt:lpstr>
      <vt:lpstr>hand</vt:lpstr>
      <vt:lpstr>head</vt:lpstr>
      <vt:lpstr>heel</vt:lpstr>
      <vt:lpstr>hip</vt:lpstr>
      <vt:lpstr>knee</vt:lpstr>
      <vt:lpstr>leg</vt:lpstr>
      <vt:lpstr>lips</vt:lpstr>
      <vt:lpstr>moustache</vt:lpstr>
      <vt:lpstr>mouth</vt:lpstr>
      <vt:lpstr>neck</vt:lpstr>
      <vt:lpstr>nose</vt:lpstr>
      <vt:lpstr>shoulder</vt:lpstr>
      <vt:lpstr>teeth (sing: tooth)</vt:lpstr>
      <vt:lpstr>thumb</vt:lpstr>
      <vt:lpstr>toe</vt:lpstr>
      <vt:lpstr>tongue</vt:lpstr>
      <vt:lpstr>Now show me your:  arm, ankle, back, eye, finger, head, hand, lips,  leg, nose, foot, shoulder,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</dc:title>
  <dc:creator>MOURNARD JANET</dc:creator>
  <cp:lastModifiedBy>Usuario</cp:lastModifiedBy>
  <cp:revision>7</cp:revision>
  <dcterms:created xsi:type="dcterms:W3CDTF">2007-09-28T14:51:44Z</dcterms:created>
  <dcterms:modified xsi:type="dcterms:W3CDTF">2012-08-06T22:36:07Z</dcterms:modified>
</cp:coreProperties>
</file>