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0" r:id="rId3"/>
    <p:sldId id="257" r:id="rId4"/>
    <p:sldId id="261" r:id="rId5"/>
    <p:sldId id="258" r:id="rId6"/>
    <p:sldId id="262" r:id="rId7"/>
    <p:sldId id="263" r:id="rId8"/>
    <p:sldId id="264" r:id="rId9"/>
    <p:sldId id="265" r:id="rId10"/>
    <p:sldId id="266" r:id="rId11"/>
    <p:sldId id="25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4AB02A5-4FE5-49D9-9E24-09F23B90C450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4AB02A5-4FE5-49D9-9E24-09F23B90C450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9" name="8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4AB02A5-4FE5-49D9-9E24-09F23B90C450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4AB02A5-4FE5-49D9-9E24-09F23B90C450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11/26/2012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‹Nº›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Grammar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smtClean="0"/>
              <a:t>Be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endParaRPr lang="es-HN" dirty="0" smtClean="0"/>
          </a:p>
          <a:p>
            <a:r>
              <a:rPr lang="es-HN" smtClean="0"/>
              <a:t>G 10.2</a:t>
            </a:r>
            <a:endParaRPr lang="es-H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Check</a:t>
            </a:r>
            <a:r>
              <a:rPr lang="es-HN" dirty="0" smtClean="0"/>
              <a:t> </a:t>
            </a:r>
            <a:r>
              <a:rPr lang="es-HN" dirty="0" err="1" smtClean="0"/>
              <a:t>your</a:t>
            </a:r>
            <a:r>
              <a:rPr lang="es-HN" dirty="0" smtClean="0"/>
              <a:t> </a:t>
            </a:r>
            <a:r>
              <a:rPr lang="es-HN" dirty="0" err="1" smtClean="0"/>
              <a:t>sentences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supermarket</a:t>
            </a:r>
            <a:endParaRPr lang="es-HN" dirty="0" smtClean="0"/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b="1" i="1" dirty="0" err="1" smtClean="0">
                <a:solidFill>
                  <a:schemeClr val="accent6">
                    <a:lumMod val="25000"/>
                  </a:schemeClr>
                </a:solidFill>
              </a:rPr>
              <a:t>is</a:t>
            </a:r>
            <a:r>
              <a:rPr lang="es-HN" b="1" i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6">
                    <a:lumMod val="25000"/>
                  </a:schemeClr>
                </a:solidFill>
              </a:rPr>
              <a:t>not</a:t>
            </a:r>
            <a:r>
              <a:rPr lang="es-HN" b="1" i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supermarket</a:t>
            </a:r>
            <a:endParaRPr lang="es-HN" dirty="0" smtClean="0"/>
          </a:p>
          <a:p>
            <a:pPr algn="ctr">
              <a:buNone/>
            </a:pPr>
            <a:r>
              <a:rPr lang="es-HN" dirty="0" err="1" smtClean="0"/>
              <a:t>She</a:t>
            </a:r>
            <a:r>
              <a:rPr lang="es-HN" b="1" i="1" dirty="0" err="1" smtClean="0">
                <a:solidFill>
                  <a:schemeClr val="accent6">
                    <a:lumMod val="25000"/>
                  </a:schemeClr>
                </a:solidFill>
              </a:rPr>
              <a:t>´s</a:t>
            </a:r>
            <a:r>
              <a:rPr lang="es-HN" b="1" i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6">
                    <a:lumMod val="25000"/>
                  </a:schemeClr>
                </a:solidFill>
              </a:rPr>
              <a:t>not</a:t>
            </a:r>
            <a:r>
              <a:rPr lang="es-HN" dirty="0" smtClean="0"/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supermarket</a:t>
            </a:r>
            <a:endParaRPr lang="es-HN" dirty="0" smtClean="0"/>
          </a:p>
          <a:p>
            <a:pPr algn="ctr">
              <a:buNone/>
            </a:pPr>
            <a:r>
              <a:rPr lang="es-HN" dirty="0" err="1" smtClean="0"/>
              <a:t>She</a:t>
            </a:r>
            <a:r>
              <a:rPr lang="es-HN" dirty="0" smtClean="0"/>
              <a:t>  </a:t>
            </a:r>
            <a:r>
              <a:rPr lang="es-HN" b="1" i="1" dirty="0" err="1" smtClean="0">
                <a:solidFill>
                  <a:schemeClr val="accent6">
                    <a:lumMod val="25000"/>
                  </a:schemeClr>
                </a:solidFill>
              </a:rPr>
              <a:t>isn´t</a:t>
            </a:r>
            <a:r>
              <a:rPr lang="es-HN" dirty="0" smtClean="0"/>
              <a:t> 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supermarket</a:t>
            </a:r>
            <a:endParaRPr lang="es-HN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Yes / no </a:t>
            </a:r>
            <a:r>
              <a:rPr lang="es-HN" dirty="0" err="1" smtClean="0"/>
              <a:t>questions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dirty="0" smtClean="0"/>
              <a:t>Short </a:t>
            </a:r>
            <a:r>
              <a:rPr lang="es-HN" dirty="0" err="1" smtClean="0"/>
              <a:t>answers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yes / no </a:t>
            </a:r>
            <a:r>
              <a:rPr lang="es-HN" dirty="0" err="1" smtClean="0"/>
              <a:t>questions</a:t>
            </a:r>
            <a:r>
              <a:rPr lang="es-HN" dirty="0" smtClean="0"/>
              <a:t> can </a:t>
            </a:r>
            <a:r>
              <a:rPr lang="es-HN" dirty="0" err="1" smtClean="0"/>
              <a:t>include</a:t>
            </a:r>
            <a:r>
              <a:rPr lang="es-HN" dirty="0" smtClean="0"/>
              <a:t>  </a:t>
            </a:r>
            <a:r>
              <a:rPr lang="es-HN" dirty="0" err="1" smtClean="0"/>
              <a:t>be</a:t>
            </a:r>
            <a:r>
              <a:rPr lang="es-HN" dirty="0" smtClean="0"/>
              <a:t> and </a:t>
            </a:r>
            <a:r>
              <a:rPr lang="es-HN" dirty="0" err="1" smtClean="0"/>
              <a:t>not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base </a:t>
            </a:r>
            <a:r>
              <a:rPr lang="es-HN" dirty="0" err="1" smtClean="0"/>
              <a:t>form</a:t>
            </a:r>
            <a:r>
              <a:rPr lang="es-HN" dirty="0" smtClean="0"/>
              <a:t> of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verb</a:t>
            </a:r>
            <a:endParaRPr lang="es-HN" dirty="0" smtClean="0"/>
          </a:p>
          <a:p>
            <a:pPr algn="ctr">
              <a:buNone/>
            </a:pPr>
            <a:r>
              <a:rPr lang="es-HN" dirty="0" smtClean="0"/>
              <a:t>Yes, </a:t>
            </a:r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.</a:t>
            </a:r>
          </a:p>
          <a:p>
            <a:pPr algn="ctr">
              <a:buNone/>
            </a:pPr>
            <a:r>
              <a:rPr lang="es-HN" dirty="0" smtClean="0"/>
              <a:t>No, </a:t>
            </a:r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dirty="0" err="1" smtClean="0"/>
              <a:t>isn´t</a:t>
            </a:r>
            <a:r>
              <a:rPr lang="es-HN" dirty="0" smtClean="0"/>
              <a:t>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NOT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Yes, </a:t>
            </a:r>
            <a:r>
              <a:rPr lang="es-HN" strike="sngStrike" dirty="0" err="1" smtClean="0"/>
              <a:t>she´s</a:t>
            </a:r>
            <a:r>
              <a:rPr lang="es-HN" strike="sngStrike" dirty="0" smtClean="0"/>
              <a:t> </a:t>
            </a:r>
            <a:r>
              <a:rPr lang="es-HN" strike="sngStrike" dirty="0" err="1" smtClean="0"/>
              <a:t>going</a:t>
            </a:r>
            <a:r>
              <a:rPr lang="es-HN" dirty="0" smtClean="0"/>
              <a:t>.</a:t>
            </a:r>
          </a:p>
          <a:p>
            <a:pPr algn="ctr">
              <a:buNone/>
            </a:pPr>
            <a:r>
              <a:rPr lang="es-HN" dirty="0" smtClean="0"/>
              <a:t>No, </a:t>
            </a:r>
            <a:r>
              <a:rPr lang="es-HN" strike="sngStrike" dirty="0" err="1" smtClean="0"/>
              <a:t>she</a:t>
            </a:r>
            <a:r>
              <a:rPr lang="es-HN" strike="sngStrike" dirty="0" smtClean="0"/>
              <a:t> </a:t>
            </a:r>
            <a:r>
              <a:rPr lang="es-HN" strike="sngStrike" dirty="0" err="1" smtClean="0"/>
              <a:t>isn´t</a:t>
            </a:r>
            <a:r>
              <a:rPr lang="es-HN" strike="sngStrike" dirty="0" smtClean="0"/>
              <a:t> </a:t>
            </a:r>
            <a:r>
              <a:rPr lang="es-HN" strike="sngStrike" dirty="0" err="1" smtClean="0"/>
              <a:t>going</a:t>
            </a:r>
            <a:r>
              <a:rPr lang="es-HN" dirty="0" smtClean="0"/>
              <a:t>.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Read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sentences</a:t>
            </a:r>
            <a:r>
              <a:rPr lang="es-HN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HN" i="1" dirty="0" err="1" smtClean="0">
                <a:solidFill>
                  <a:schemeClr val="accent6">
                    <a:lumMod val="25000"/>
                  </a:schemeClr>
                </a:solidFill>
              </a:rPr>
              <a:t>I´m</a:t>
            </a:r>
            <a:r>
              <a:rPr lang="es-HN" i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i="1" dirty="0" err="1" smtClean="0">
                <a:solidFill>
                  <a:schemeClr val="accent6">
                    <a:lumMod val="25000"/>
                  </a:schemeClr>
                </a:solidFill>
              </a:rPr>
              <a:t>going</a:t>
            </a:r>
            <a:r>
              <a:rPr lang="es-HN" i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i="1" dirty="0" err="1" smtClean="0">
                <a:solidFill>
                  <a:schemeClr val="accent6">
                    <a:lumMod val="25000"/>
                  </a:schemeClr>
                </a:solidFill>
              </a:rPr>
              <a:t>to</a:t>
            </a:r>
            <a:r>
              <a:rPr lang="es-HN" i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i="1" dirty="0" err="1" smtClean="0">
                <a:solidFill>
                  <a:schemeClr val="accent6">
                    <a:lumMod val="25000"/>
                  </a:schemeClr>
                </a:solidFill>
              </a:rPr>
              <a:t>the</a:t>
            </a:r>
            <a:r>
              <a:rPr lang="es-HN" i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i="1" dirty="0" err="1" smtClean="0">
                <a:solidFill>
                  <a:schemeClr val="accent6">
                    <a:lumMod val="25000"/>
                  </a:schemeClr>
                </a:solidFill>
              </a:rPr>
              <a:t>movies</a:t>
            </a:r>
            <a:r>
              <a:rPr lang="es-HN" i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i="1" dirty="0" err="1" smtClean="0">
                <a:solidFill>
                  <a:schemeClr val="accent6">
                    <a:lumMod val="25000"/>
                  </a:schemeClr>
                </a:solidFill>
              </a:rPr>
              <a:t>tomorrow</a:t>
            </a:r>
            <a:r>
              <a:rPr lang="es-HN" i="1" dirty="0" smtClean="0">
                <a:solidFill>
                  <a:schemeClr val="accent6">
                    <a:lumMod val="25000"/>
                  </a:schemeClr>
                </a:solidFill>
              </a:rPr>
              <a:t>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 (</a:t>
            </a:r>
            <a:r>
              <a:rPr lang="es-HN" dirty="0" err="1" smtClean="0"/>
              <a:t>present</a:t>
            </a:r>
            <a:r>
              <a:rPr lang="es-HN" dirty="0" smtClean="0"/>
              <a:t> </a:t>
            </a:r>
            <a:r>
              <a:rPr lang="es-HN" dirty="0" err="1" smtClean="0"/>
              <a:t>continuous</a:t>
            </a:r>
            <a:r>
              <a:rPr lang="es-HN" dirty="0" smtClean="0"/>
              <a:t> + a time </a:t>
            </a:r>
            <a:r>
              <a:rPr lang="es-HN" dirty="0" err="1" smtClean="0"/>
              <a:t>word</a:t>
            </a:r>
            <a:r>
              <a:rPr lang="es-HN" dirty="0" smtClean="0"/>
              <a:t>)</a:t>
            </a:r>
          </a:p>
          <a:p>
            <a:pPr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 </a:t>
            </a:r>
            <a:r>
              <a:rPr lang="es-HN" i="1" dirty="0" err="1" smtClean="0">
                <a:solidFill>
                  <a:schemeClr val="accent6">
                    <a:lumMod val="25000"/>
                  </a:schemeClr>
                </a:solidFill>
              </a:rPr>
              <a:t>I´m</a:t>
            </a:r>
            <a:r>
              <a:rPr lang="es-HN" i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i="1" dirty="0" err="1" smtClean="0">
                <a:solidFill>
                  <a:schemeClr val="accent6">
                    <a:lumMod val="25000"/>
                  </a:schemeClr>
                </a:solidFill>
              </a:rPr>
              <a:t>going</a:t>
            </a:r>
            <a:r>
              <a:rPr lang="es-HN" i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i="1" dirty="0" err="1" smtClean="0">
                <a:solidFill>
                  <a:schemeClr val="accent6">
                    <a:lumMod val="25000"/>
                  </a:schemeClr>
                </a:solidFill>
              </a:rPr>
              <a:t>to</a:t>
            </a:r>
            <a:r>
              <a:rPr lang="es-HN" i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i="1" dirty="0" err="1" smtClean="0">
                <a:solidFill>
                  <a:schemeClr val="accent6">
                    <a:lumMod val="25000"/>
                  </a:schemeClr>
                </a:solidFill>
              </a:rPr>
              <a:t>the</a:t>
            </a:r>
            <a:r>
              <a:rPr lang="es-HN" i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i="1" dirty="0" err="1" smtClean="0">
                <a:solidFill>
                  <a:schemeClr val="accent6">
                    <a:lumMod val="25000"/>
                  </a:schemeClr>
                </a:solidFill>
              </a:rPr>
              <a:t>movies</a:t>
            </a:r>
            <a:r>
              <a:rPr lang="es-HN" i="1" dirty="0" smtClean="0">
                <a:solidFill>
                  <a:schemeClr val="accent6">
                    <a:lumMod val="25000"/>
                  </a:schemeClr>
                </a:solidFill>
              </a:rPr>
              <a:t>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(</a:t>
            </a:r>
            <a:r>
              <a:rPr lang="es-HN" dirty="0" err="1" smtClean="0"/>
              <a:t>talks</a:t>
            </a:r>
            <a:r>
              <a:rPr lang="es-HN" dirty="0" smtClean="0"/>
              <a:t> </a:t>
            </a:r>
            <a:r>
              <a:rPr lang="es-HN" dirty="0" err="1" smtClean="0"/>
              <a:t>about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future</a:t>
            </a:r>
            <a:r>
              <a:rPr lang="es-HN" dirty="0" smtClean="0"/>
              <a:t>:</a:t>
            </a:r>
          </a:p>
          <a:p>
            <a:pPr algn="ctr">
              <a:buNone/>
            </a:pPr>
            <a:r>
              <a:rPr lang="es-HN" dirty="0" err="1" smtClean="0"/>
              <a:t>be</a:t>
            </a:r>
            <a:r>
              <a:rPr lang="es-HN" dirty="0" smtClean="0"/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+ </a:t>
            </a:r>
            <a:r>
              <a:rPr lang="es-HN" dirty="0" err="1" smtClean="0"/>
              <a:t>the</a:t>
            </a:r>
            <a:r>
              <a:rPr lang="es-HN" dirty="0" smtClean="0"/>
              <a:t> base </a:t>
            </a:r>
            <a:r>
              <a:rPr lang="es-HN" dirty="0" err="1" smtClean="0"/>
              <a:t>form</a:t>
            </a:r>
            <a:r>
              <a:rPr lang="es-HN" dirty="0" smtClean="0"/>
              <a:t> of a </a:t>
            </a:r>
            <a:r>
              <a:rPr lang="es-HN" dirty="0" err="1" smtClean="0"/>
              <a:t>verb</a:t>
            </a:r>
            <a:r>
              <a:rPr lang="es-HN" dirty="0" smtClean="0"/>
              <a:t>)</a:t>
            </a:r>
          </a:p>
          <a:p>
            <a:endParaRPr lang="es-HN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Using</a:t>
            </a:r>
            <a:r>
              <a:rPr lang="es-HN" dirty="0" smtClean="0"/>
              <a:t> </a:t>
            </a:r>
            <a:r>
              <a:rPr lang="es-HN" i="1" u="sng" dirty="0" err="1" smtClean="0">
                <a:solidFill>
                  <a:schemeClr val="accent6">
                    <a:lumMod val="25000"/>
                  </a:schemeClr>
                </a:solidFill>
              </a:rPr>
              <a:t>be</a:t>
            </a:r>
            <a:r>
              <a:rPr lang="es-HN" i="1" u="sng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i="1" u="sng" dirty="0" err="1" smtClean="0">
                <a:solidFill>
                  <a:schemeClr val="accent6">
                    <a:lumMod val="25000"/>
                  </a:schemeClr>
                </a:solidFill>
              </a:rPr>
              <a:t>going</a:t>
            </a:r>
            <a:r>
              <a:rPr lang="es-HN" i="1" u="sng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i="1" u="sng" dirty="0" err="1" smtClean="0">
                <a:solidFill>
                  <a:schemeClr val="accent6">
                    <a:lumMod val="25000"/>
                  </a:schemeClr>
                </a:solidFill>
              </a:rPr>
              <a:t>to</a:t>
            </a:r>
            <a:endParaRPr lang="es-HN" i="1" u="sng" dirty="0">
              <a:solidFill>
                <a:schemeClr val="accent6">
                  <a:lumMod val="25000"/>
                </a:schemeClr>
              </a:solidFill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HN" dirty="0" smtClean="0"/>
              <a:t>Use </a:t>
            </a:r>
            <a:r>
              <a:rPr lang="es-HN" b="1" i="1" u="sng" dirty="0" err="1" smtClean="0">
                <a:solidFill>
                  <a:schemeClr val="accent6">
                    <a:lumMod val="25000"/>
                  </a:schemeClr>
                </a:solidFill>
              </a:rPr>
              <a:t>be</a:t>
            </a:r>
            <a:r>
              <a:rPr lang="es-HN" b="1" i="1" u="sng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b="1" i="1" u="sng" dirty="0" err="1" smtClean="0">
                <a:solidFill>
                  <a:schemeClr val="accent6">
                    <a:lumMod val="25000"/>
                  </a:schemeClr>
                </a:solidFill>
              </a:rPr>
              <a:t>going</a:t>
            </a:r>
            <a:r>
              <a:rPr lang="es-HN" b="1" i="1" u="sng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b="1" i="1" u="sng" dirty="0" err="1" smtClean="0">
                <a:solidFill>
                  <a:schemeClr val="accent6">
                    <a:lumMod val="25000"/>
                  </a:schemeClr>
                </a:solidFill>
              </a:rPr>
              <a:t>to</a:t>
            </a:r>
            <a:r>
              <a:rPr lang="es-HN" b="1" i="1" u="sng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dirty="0" smtClean="0"/>
              <a:t>+ base </a:t>
            </a:r>
            <a:r>
              <a:rPr lang="es-HN" dirty="0" err="1" smtClean="0"/>
              <a:t>form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express</a:t>
            </a:r>
            <a:r>
              <a:rPr lang="es-HN" dirty="0" smtClean="0"/>
              <a:t> </a:t>
            </a:r>
            <a:r>
              <a:rPr lang="es-HN" dirty="0" err="1" smtClean="0"/>
              <a:t>future</a:t>
            </a:r>
            <a:r>
              <a:rPr lang="es-HN" dirty="0" smtClean="0"/>
              <a:t> </a:t>
            </a:r>
            <a:r>
              <a:rPr lang="es-HN" dirty="0" err="1" smtClean="0"/>
              <a:t>plans</a:t>
            </a:r>
            <a:endParaRPr lang="es-HN" dirty="0" smtClean="0"/>
          </a:p>
          <a:p>
            <a:endParaRPr lang="es-HN" dirty="0" smtClean="0"/>
          </a:p>
          <a:p>
            <a:pPr>
              <a:buNone/>
            </a:pPr>
            <a:r>
              <a:rPr lang="es-HN" dirty="0" err="1" smtClean="0"/>
              <a:t>I</a:t>
            </a:r>
            <a:r>
              <a:rPr lang="es-HN" dirty="0" err="1" smtClean="0">
                <a:solidFill>
                  <a:schemeClr val="accent6">
                    <a:lumMod val="50000"/>
                  </a:schemeClr>
                </a:solidFill>
              </a:rPr>
              <a:t>´m</a:t>
            </a:r>
            <a:endParaRPr lang="es-HN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es-HN" dirty="0" err="1" smtClean="0"/>
              <a:t>You</a:t>
            </a:r>
            <a:r>
              <a:rPr lang="es-HN" dirty="0" err="1" smtClean="0">
                <a:solidFill>
                  <a:schemeClr val="accent6">
                    <a:lumMod val="50000"/>
                  </a:schemeClr>
                </a:solidFill>
              </a:rPr>
              <a:t>´re</a:t>
            </a:r>
            <a:endParaRPr lang="es-HN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es-HN" dirty="0" err="1" smtClean="0"/>
              <a:t>He</a:t>
            </a:r>
            <a:r>
              <a:rPr lang="es-HN" dirty="0" err="1" smtClean="0">
                <a:solidFill>
                  <a:schemeClr val="accent6">
                    <a:lumMod val="50000"/>
                  </a:schemeClr>
                </a:solidFill>
              </a:rPr>
              <a:t>´s</a:t>
            </a:r>
            <a:endParaRPr lang="es-HN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es-HN" dirty="0" err="1" smtClean="0"/>
              <a:t>She</a:t>
            </a:r>
            <a:r>
              <a:rPr lang="es-HN" dirty="0" err="1" smtClean="0">
                <a:solidFill>
                  <a:schemeClr val="accent6">
                    <a:lumMod val="50000"/>
                  </a:schemeClr>
                </a:solidFill>
              </a:rPr>
              <a:t>´s</a:t>
            </a:r>
            <a:r>
              <a:rPr lang="es-HN" dirty="0" smtClean="0"/>
              <a:t>                 </a:t>
            </a:r>
            <a:r>
              <a:rPr lang="es-HN" b="1" i="1" dirty="0" err="1" smtClean="0">
                <a:solidFill>
                  <a:schemeClr val="accent6">
                    <a:lumMod val="25000"/>
                  </a:schemeClr>
                </a:solidFill>
              </a:rPr>
              <a:t>going</a:t>
            </a:r>
            <a:r>
              <a:rPr lang="es-HN" b="1" i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6">
                    <a:lumMod val="25000"/>
                  </a:schemeClr>
                </a:solidFill>
              </a:rPr>
              <a:t>to</a:t>
            </a:r>
            <a:r>
              <a:rPr lang="es-HN" b="1" i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dirty="0" smtClean="0"/>
              <a:t>relax </a:t>
            </a:r>
            <a:r>
              <a:rPr lang="es-HN" dirty="0" err="1" smtClean="0"/>
              <a:t>this</a:t>
            </a:r>
            <a:r>
              <a:rPr lang="es-HN" dirty="0" smtClean="0"/>
              <a:t> </a:t>
            </a:r>
            <a:r>
              <a:rPr lang="es-HN" dirty="0" err="1" smtClean="0"/>
              <a:t>weekend</a:t>
            </a:r>
            <a:r>
              <a:rPr lang="es-HN" dirty="0" smtClean="0"/>
              <a:t>.</a:t>
            </a:r>
          </a:p>
          <a:p>
            <a:pPr>
              <a:buNone/>
            </a:pPr>
            <a:r>
              <a:rPr lang="es-HN" dirty="0" err="1" smtClean="0"/>
              <a:t>We</a:t>
            </a:r>
            <a:r>
              <a:rPr lang="es-HN" dirty="0" err="1" smtClean="0">
                <a:solidFill>
                  <a:schemeClr val="accent6">
                    <a:lumMod val="50000"/>
                  </a:schemeClr>
                </a:solidFill>
              </a:rPr>
              <a:t>´re</a:t>
            </a:r>
            <a:endParaRPr lang="es-HN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es-HN" dirty="0" err="1" smtClean="0"/>
              <a:t>They</a:t>
            </a:r>
            <a:r>
              <a:rPr lang="es-HN" dirty="0" err="1" smtClean="0">
                <a:solidFill>
                  <a:schemeClr val="accent6">
                    <a:lumMod val="50000"/>
                  </a:schemeClr>
                </a:solidFill>
              </a:rPr>
              <a:t>´re</a:t>
            </a:r>
            <a:endParaRPr lang="es-HN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5 Abrir llave"/>
          <p:cNvSpPr/>
          <p:nvPr/>
        </p:nvSpPr>
        <p:spPr>
          <a:xfrm>
            <a:off x="2514600" y="3276600"/>
            <a:ext cx="76200" cy="2743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HN" dirty="0" smtClean="0"/>
              <a:t>Express </a:t>
            </a:r>
            <a:r>
              <a:rPr lang="es-HN" dirty="0" err="1" smtClean="0"/>
              <a:t>future</a:t>
            </a:r>
            <a:r>
              <a:rPr lang="es-HN" dirty="0" smtClean="0"/>
              <a:t> </a:t>
            </a:r>
            <a:r>
              <a:rPr lang="es-HN" dirty="0" err="1" smtClean="0"/>
              <a:t>plans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</a:t>
            </a:r>
            <a:br>
              <a:rPr lang="es-HN" dirty="0" smtClean="0"/>
            </a:br>
            <a:r>
              <a:rPr lang="es-HN" b="1" i="1" dirty="0" err="1" smtClean="0">
                <a:solidFill>
                  <a:schemeClr val="accent6">
                    <a:lumMod val="25000"/>
                  </a:schemeClr>
                </a:solidFill>
              </a:rPr>
              <a:t>be</a:t>
            </a:r>
            <a:r>
              <a:rPr lang="es-HN" b="1" i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6">
                    <a:lumMod val="25000"/>
                  </a:schemeClr>
                </a:solidFill>
              </a:rPr>
              <a:t>going</a:t>
            </a:r>
            <a:r>
              <a:rPr lang="es-HN" b="1" i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6">
                    <a:lumMod val="25000"/>
                  </a:schemeClr>
                </a:solidFill>
              </a:rPr>
              <a:t>to</a:t>
            </a:r>
            <a:r>
              <a:rPr lang="es-HN" b="1" i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dirty="0" smtClean="0"/>
              <a:t>and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verbs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dirty="0" err="1" smtClean="0"/>
              <a:t>go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a </a:t>
            </a:r>
            <a:r>
              <a:rPr lang="es-HN" dirty="0" err="1" smtClean="0"/>
              <a:t>concert</a:t>
            </a:r>
            <a:endParaRPr lang="es-HN" dirty="0" smtClean="0"/>
          </a:p>
          <a:p>
            <a:r>
              <a:rPr lang="es-HN" dirty="0" err="1" smtClean="0"/>
              <a:t>make</a:t>
            </a:r>
            <a:r>
              <a:rPr lang="es-HN" dirty="0" smtClean="0"/>
              <a:t> </a:t>
            </a:r>
            <a:r>
              <a:rPr lang="es-HN" dirty="0" err="1" smtClean="0"/>
              <a:t>dinner</a:t>
            </a:r>
            <a:endParaRPr lang="es-HN" dirty="0" smtClean="0"/>
          </a:p>
          <a:p>
            <a:r>
              <a:rPr lang="es-HN" dirty="0" smtClean="0"/>
              <a:t>do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laundry</a:t>
            </a:r>
            <a:endParaRPr lang="es-HN" dirty="0" smtClean="0"/>
          </a:p>
          <a:p>
            <a:r>
              <a:rPr lang="es-HN" dirty="0" err="1" smtClean="0"/>
              <a:t>wash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dishes</a:t>
            </a:r>
            <a:endParaRPr lang="es-HN" dirty="0" smtClean="0"/>
          </a:p>
          <a:p>
            <a:r>
              <a:rPr lang="es-HN" dirty="0" err="1" smtClean="0"/>
              <a:t>take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train</a:t>
            </a:r>
            <a:endParaRPr lang="es-HN" dirty="0" smtClean="0"/>
          </a:p>
          <a:p>
            <a:r>
              <a:rPr lang="es-HN" dirty="0" err="1" smtClean="0"/>
              <a:t>study</a:t>
            </a:r>
            <a:endParaRPr lang="es-HN" dirty="0" smtClean="0"/>
          </a:p>
          <a:p>
            <a:r>
              <a:rPr lang="es-HN" dirty="0" err="1" smtClean="0"/>
              <a:t>graduate</a:t>
            </a:r>
            <a:endParaRPr lang="es-HN" dirty="0" smtClean="0"/>
          </a:p>
          <a:p>
            <a:r>
              <a:rPr lang="es-HN" dirty="0" err="1" smtClean="0"/>
              <a:t>move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New York</a:t>
            </a:r>
          </a:p>
          <a:p>
            <a:r>
              <a:rPr lang="es-HN" dirty="0" err="1" smtClean="0"/>
              <a:t>paint</a:t>
            </a:r>
            <a:r>
              <a:rPr lang="es-HN" dirty="0" smtClean="0"/>
              <a:t> a </a:t>
            </a:r>
            <a:r>
              <a:rPr lang="es-HN" dirty="0" err="1" smtClean="0"/>
              <a:t>picture</a:t>
            </a:r>
            <a:endParaRPr lang="es-HN" dirty="0" smtClean="0"/>
          </a:p>
          <a:p>
            <a:r>
              <a:rPr lang="es-HN" dirty="0" err="1" smtClean="0"/>
              <a:t>read</a:t>
            </a:r>
            <a:r>
              <a:rPr lang="es-HN" dirty="0" smtClean="0"/>
              <a:t> </a:t>
            </a:r>
            <a:r>
              <a:rPr lang="es-HN" dirty="0" err="1" smtClean="0"/>
              <a:t>abook</a:t>
            </a:r>
            <a:endParaRPr lang="es-H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Using</a:t>
            </a:r>
            <a:r>
              <a:rPr lang="es-HN" dirty="0" smtClean="0"/>
              <a:t> </a:t>
            </a:r>
            <a:r>
              <a:rPr lang="es-HN" b="1" i="1" dirty="0" err="1" smtClean="0">
                <a:solidFill>
                  <a:schemeClr val="accent6">
                    <a:lumMod val="25000"/>
                  </a:schemeClr>
                </a:solidFill>
              </a:rPr>
              <a:t>not</a:t>
            </a:r>
            <a:r>
              <a:rPr lang="es-HN" b="1" i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6">
                    <a:lumMod val="25000"/>
                  </a:schemeClr>
                </a:solidFill>
              </a:rPr>
              <a:t>going</a:t>
            </a:r>
            <a:r>
              <a:rPr lang="es-HN" b="1" i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6">
                    <a:lumMod val="25000"/>
                  </a:schemeClr>
                </a:solidFill>
              </a:rPr>
              <a:t>to</a:t>
            </a:r>
            <a:endParaRPr lang="es-HN" b="1" i="1" dirty="0">
              <a:solidFill>
                <a:schemeClr val="accent6">
                  <a:lumMod val="2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s-HN" dirty="0" smtClean="0"/>
          </a:p>
          <a:p>
            <a:pPr>
              <a:buNone/>
            </a:pPr>
            <a:r>
              <a:rPr lang="es-HN" dirty="0" err="1" smtClean="0"/>
              <a:t>I</a:t>
            </a:r>
            <a:r>
              <a:rPr lang="es-HN" dirty="0" err="1" smtClean="0">
                <a:solidFill>
                  <a:schemeClr val="accent6">
                    <a:lumMod val="50000"/>
                  </a:schemeClr>
                </a:solidFill>
              </a:rPr>
              <a:t>´m</a:t>
            </a:r>
            <a:endParaRPr lang="es-HN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es-HN" dirty="0" err="1" smtClean="0"/>
              <a:t>You</a:t>
            </a:r>
            <a:r>
              <a:rPr lang="es-HN" dirty="0" err="1" smtClean="0">
                <a:solidFill>
                  <a:schemeClr val="accent6">
                    <a:lumMod val="50000"/>
                  </a:schemeClr>
                </a:solidFill>
              </a:rPr>
              <a:t>´re</a:t>
            </a:r>
            <a:endParaRPr lang="es-HN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es-HN" dirty="0" err="1" smtClean="0"/>
              <a:t>He</a:t>
            </a:r>
            <a:r>
              <a:rPr lang="es-HN" dirty="0" err="1" smtClean="0">
                <a:solidFill>
                  <a:schemeClr val="accent6">
                    <a:lumMod val="50000"/>
                  </a:schemeClr>
                </a:solidFill>
              </a:rPr>
              <a:t>´s</a:t>
            </a:r>
            <a:endParaRPr lang="es-HN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es-HN" dirty="0" err="1" smtClean="0"/>
              <a:t>She</a:t>
            </a:r>
            <a:r>
              <a:rPr lang="es-HN" dirty="0" err="1" smtClean="0">
                <a:solidFill>
                  <a:schemeClr val="accent6">
                    <a:lumMod val="50000"/>
                  </a:schemeClr>
                </a:solidFill>
              </a:rPr>
              <a:t>´s</a:t>
            </a:r>
            <a:r>
              <a:rPr lang="es-HN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HN" dirty="0" smtClean="0"/>
              <a:t>         </a:t>
            </a:r>
            <a:r>
              <a:rPr lang="es-HN" b="1" i="1" dirty="0" err="1" smtClean="0">
                <a:solidFill>
                  <a:schemeClr val="accent6">
                    <a:lumMod val="25000"/>
                  </a:schemeClr>
                </a:solidFill>
              </a:rPr>
              <a:t>not</a:t>
            </a:r>
            <a:r>
              <a:rPr lang="es-HN" b="1" i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6">
                    <a:lumMod val="25000"/>
                  </a:schemeClr>
                </a:solidFill>
              </a:rPr>
              <a:t>going</a:t>
            </a:r>
            <a:r>
              <a:rPr lang="es-HN" b="1" i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6">
                    <a:lumMod val="25000"/>
                  </a:schemeClr>
                </a:solidFill>
              </a:rPr>
              <a:t>to</a:t>
            </a:r>
            <a:r>
              <a:rPr lang="es-HN" b="1" i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dirty="0" smtClean="0"/>
              <a:t>relax </a:t>
            </a:r>
            <a:r>
              <a:rPr lang="es-HN" dirty="0" err="1" smtClean="0"/>
              <a:t>this</a:t>
            </a:r>
            <a:r>
              <a:rPr lang="es-HN" dirty="0" smtClean="0"/>
              <a:t> </a:t>
            </a:r>
            <a:r>
              <a:rPr lang="es-HN" dirty="0" err="1" smtClean="0"/>
              <a:t>weekend</a:t>
            </a:r>
            <a:r>
              <a:rPr lang="es-HN" dirty="0" smtClean="0"/>
              <a:t>.</a:t>
            </a:r>
          </a:p>
          <a:p>
            <a:pPr>
              <a:buNone/>
            </a:pPr>
            <a:r>
              <a:rPr lang="es-HN" dirty="0" err="1" smtClean="0"/>
              <a:t>We</a:t>
            </a:r>
            <a:r>
              <a:rPr lang="es-HN" dirty="0" err="1" smtClean="0">
                <a:solidFill>
                  <a:schemeClr val="accent6">
                    <a:lumMod val="50000"/>
                  </a:schemeClr>
                </a:solidFill>
              </a:rPr>
              <a:t>´re</a:t>
            </a:r>
            <a:endParaRPr lang="es-HN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es-HN" dirty="0" err="1" smtClean="0"/>
              <a:t>They</a:t>
            </a:r>
            <a:r>
              <a:rPr lang="es-HN" dirty="0" err="1" smtClean="0">
                <a:solidFill>
                  <a:schemeClr val="accent6">
                    <a:lumMod val="50000"/>
                  </a:schemeClr>
                </a:solidFill>
              </a:rPr>
              <a:t>´re</a:t>
            </a:r>
            <a:endParaRPr lang="es-HN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s-HN" dirty="0"/>
          </a:p>
        </p:txBody>
      </p:sp>
      <p:sp>
        <p:nvSpPr>
          <p:cNvPr id="4" name="3 Abrir llave"/>
          <p:cNvSpPr/>
          <p:nvPr/>
        </p:nvSpPr>
        <p:spPr>
          <a:xfrm>
            <a:off x="2133600" y="2209800"/>
            <a:ext cx="304800" cy="30480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Singular </a:t>
            </a:r>
            <a:r>
              <a:rPr lang="es-HN" dirty="0" err="1" smtClean="0"/>
              <a:t>Contractions</a:t>
            </a:r>
            <a:r>
              <a:rPr lang="es-HN" dirty="0" smtClean="0"/>
              <a:t> 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not</a:t>
            </a:r>
            <a:r>
              <a:rPr lang="es-HN" dirty="0" smtClean="0"/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</a:p>
          <a:p>
            <a:pPr algn="ctr">
              <a:buNone/>
            </a:pPr>
            <a:r>
              <a:rPr lang="es-HN" dirty="0" smtClean="0"/>
              <a:t>= </a:t>
            </a:r>
          </a:p>
          <a:p>
            <a:pPr algn="ctr">
              <a:buNone/>
            </a:pPr>
            <a:r>
              <a:rPr lang="es-HN" dirty="0" smtClean="0"/>
              <a:t>´s </a:t>
            </a:r>
            <a:r>
              <a:rPr lang="es-HN" dirty="0" err="1" smtClean="0"/>
              <a:t>not</a:t>
            </a:r>
            <a:r>
              <a:rPr lang="es-HN" dirty="0" smtClean="0"/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</a:p>
          <a:p>
            <a:pPr algn="ctr">
              <a:buNone/>
            </a:pPr>
            <a:r>
              <a:rPr lang="es-HN" dirty="0" smtClean="0"/>
              <a:t>= </a:t>
            </a:r>
          </a:p>
          <a:p>
            <a:pPr algn="ctr">
              <a:buNone/>
            </a:pPr>
            <a:r>
              <a:rPr lang="es-HN" dirty="0" err="1" smtClean="0"/>
              <a:t>isn´t</a:t>
            </a:r>
            <a:r>
              <a:rPr lang="es-HN" dirty="0" smtClean="0"/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endParaRPr lang="es-H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Plural </a:t>
            </a:r>
            <a:r>
              <a:rPr lang="es-HN" dirty="0" err="1" smtClean="0"/>
              <a:t>Contractions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are </a:t>
            </a:r>
            <a:r>
              <a:rPr lang="es-HN" dirty="0" err="1" smtClean="0"/>
              <a:t>not</a:t>
            </a:r>
            <a:r>
              <a:rPr lang="es-HN" dirty="0" smtClean="0"/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endParaRPr lang="es-HN" dirty="0" smtClean="0"/>
          </a:p>
          <a:p>
            <a:pPr algn="ctr">
              <a:buNone/>
            </a:pPr>
            <a:r>
              <a:rPr lang="es-HN" dirty="0" smtClean="0"/>
              <a:t>=</a:t>
            </a:r>
          </a:p>
          <a:p>
            <a:pPr algn="ctr">
              <a:buNone/>
            </a:pPr>
            <a:r>
              <a:rPr lang="es-HN" dirty="0" smtClean="0"/>
              <a:t>´re </a:t>
            </a:r>
            <a:r>
              <a:rPr lang="es-HN" dirty="0" err="1" smtClean="0"/>
              <a:t>not</a:t>
            </a:r>
            <a:r>
              <a:rPr lang="es-HN" dirty="0" smtClean="0"/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endParaRPr lang="es-HN" dirty="0" smtClean="0"/>
          </a:p>
          <a:p>
            <a:pPr algn="ctr">
              <a:buNone/>
            </a:pPr>
            <a:r>
              <a:rPr lang="es-HN" dirty="0" smtClean="0"/>
              <a:t>=</a:t>
            </a:r>
          </a:p>
          <a:p>
            <a:pPr algn="ctr">
              <a:buNone/>
            </a:pPr>
            <a:r>
              <a:rPr lang="es-HN" dirty="0" err="1" smtClean="0"/>
              <a:t>aren´t</a:t>
            </a:r>
            <a:r>
              <a:rPr lang="es-HN" dirty="0" smtClean="0"/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endParaRPr lang="es-H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Making</a:t>
            </a:r>
            <a:r>
              <a:rPr lang="es-HN" dirty="0" smtClean="0"/>
              <a:t> </a:t>
            </a:r>
            <a:r>
              <a:rPr lang="es-HN" dirty="0" err="1" smtClean="0"/>
              <a:t>negative</a:t>
            </a:r>
            <a:r>
              <a:rPr lang="es-HN" dirty="0" smtClean="0"/>
              <a:t> </a:t>
            </a:r>
            <a:r>
              <a:rPr lang="es-HN" dirty="0" err="1" smtClean="0"/>
              <a:t>statements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He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camping.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He </a:t>
            </a:r>
            <a:r>
              <a:rPr lang="es-HN" b="1" i="1" dirty="0" err="1" smtClean="0">
                <a:solidFill>
                  <a:schemeClr val="accent6">
                    <a:lumMod val="25000"/>
                  </a:schemeClr>
                </a:solidFill>
              </a:rPr>
              <a:t>is</a:t>
            </a:r>
            <a:r>
              <a:rPr lang="es-HN" b="1" i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6">
                    <a:lumMod val="25000"/>
                  </a:schemeClr>
                </a:solidFill>
              </a:rPr>
              <a:t>not</a:t>
            </a:r>
            <a:r>
              <a:rPr lang="es-HN" b="1" i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camping.</a:t>
            </a:r>
          </a:p>
          <a:p>
            <a:pPr algn="ctr">
              <a:buNone/>
            </a:pPr>
            <a:r>
              <a:rPr lang="es-HN" dirty="0" err="1" smtClean="0"/>
              <a:t>He</a:t>
            </a:r>
            <a:r>
              <a:rPr lang="es-HN" b="1" i="1" dirty="0" err="1" smtClean="0">
                <a:solidFill>
                  <a:schemeClr val="accent6">
                    <a:lumMod val="25000"/>
                  </a:schemeClr>
                </a:solidFill>
              </a:rPr>
              <a:t>´s</a:t>
            </a:r>
            <a:r>
              <a:rPr lang="es-HN" b="1" i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6">
                    <a:lumMod val="25000"/>
                  </a:schemeClr>
                </a:solidFill>
              </a:rPr>
              <a:t>not</a:t>
            </a:r>
            <a:r>
              <a:rPr lang="es-HN" b="1" i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camping.</a:t>
            </a:r>
          </a:p>
          <a:p>
            <a:pPr algn="ctr">
              <a:buNone/>
            </a:pPr>
            <a:r>
              <a:rPr lang="es-HN" dirty="0" smtClean="0"/>
              <a:t>He </a:t>
            </a:r>
            <a:r>
              <a:rPr lang="es-HN" b="1" i="1" dirty="0" err="1" smtClean="0">
                <a:solidFill>
                  <a:schemeClr val="accent6">
                    <a:lumMod val="25000"/>
                  </a:schemeClr>
                </a:solidFill>
              </a:rPr>
              <a:t>isn´t</a:t>
            </a:r>
            <a:r>
              <a:rPr lang="es-HN" b="1" i="1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camping</a:t>
            </a:r>
            <a:endParaRPr lang="es-H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Now</a:t>
            </a:r>
            <a:r>
              <a:rPr lang="es-HN" dirty="0" smtClean="0"/>
              <a:t>, </a:t>
            </a:r>
            <a:r>
              <a:rPr lang="es-HN" dirty="0" err="1" smtClean="0"/>
              <a:t>you</a:t>
            </a:r>
            <a:r>
              <a:rPr lang="es-HN" dirty="0" smtClean="0"/>
              <a:t> try </a:t>
            </a:r>
            <a:r>
              <a:rPr lang="es-HN" dirty="0" err="1" smtClean="0"/>
              <a:t>it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HN" dirty="0" smtClean="0"/>
          </a:p>
          <a:p>
            <a:endParaRPr lang="es-HN" dirty="0" smtClean="0"/>
          </a:p>
          <a:p>
            <a:pPr algn="ctr">
              <a:buNone/>
            </a:pPr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supermarket</a:t>
            </a:r>
            <a:endParaRPr lang="es-H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ción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undición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undició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50</TotalTime>
  <Words>261</Words>
  <Application>Microsoft Office PowerPoint</Application>
  <PresentationFormat>Presentación en pantalla (4:3)</PresentationFormat>
  <Paragraphs>82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Fundición</vt:lpstr>
      <vt:lpstr>Grammar</vt:lpstr>
      <vt:lpstr>Read the sentences:</vt:lpstr>
      <vt:lpstr>Using be going to</vt:lpstr>
      <vt:lpstr>Express future plans with  be going to and the verbs</vt:lpstr>
      <vt:lpstr>Using not going to</vt:lpstr>
      <vt:lpstr>Singular Contractions </vt:lpstr>
      <vt:lpstr>Plural Contractions</vt:lpstr>
      <vt:lpstr>Making negative statements</vt:lpstr>
      <vt:lpstr>Now, you try it</vt:lpstr>
      <vt:lpstr>Check your sentences</vt:lpstr>
      <vt:lpstr>Yes / no questions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</dc:title>
  <dc:creator>Any</dc:creator>
  <cp:lastModifiedBy>Any</cp:lastModifiedBy>
  <cp:revision>2</cp:revision>
  <dcterms:created xsi:type="dcterms:W3CDTF">2012-07-07T04:35:19Z</dcterms:created>
  <dcterms:modified xsi:type="dcterms:W3CDTF">2012-11-26T14:06:25Z</dcterms:modified>
</cp:coreProperties>
</file>